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Lst>
  <p:sldSz cy="42803750" cx="30275200"/>
  <p:notesSz cx="6858000" cy="9144000"/>
  <p:embeddedFontLst>
    <p:embeddedFont>
      <p:font typeface="Arial Black"/>
      <p:regular r:id="rId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 roundtripDataSignature="AMtx7miGb/vbsxoVJPDHSvscHeH8c98b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font" Target="fonts/ArialBlack-regular.fntdata"/><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FR"/>
              <a:t>Size of the vehicles (y_axis) &amp; number of wheels in the x-axis</a:t>
            </a:r>
            <a:endParaRPr/>
          </a:p>
          <a:p>
            <a:pPr indent="0" lvl="0" marL="0" rtl="0" algn="l">
              <a:lnSpc>
                <a:spcPct val="100000"/>
              </a:lnSpc>
              <a:spcBef>
                <a:spcPts val="0"/>
              </a:spcBef>
              <a:spcAft>
                <a:spcPts val="0"/>
              </a:spcAft>
              <a:buSzPts val="1100"/>
              <a:buNone/>
            </a:pPr>
            <a:r>
              <a:rPr lang="fr-FR"/>
              <a:t>Literature review </a:t>
            </a:r>
            <a:br>
              <a:rPr lang="fr-FR"/>
            </a:br>
            <a:r>
              <a:rPr lang="fr-FR"/>
              <a:t>hands on working on GAN working </a:t>
            </a:r>
            <a:endParaRPr/>
          </a:p>
          <a:p>
            <a:pPr indent="0" lvl="0" marL="0" rtl="0" algn="l">
              <a:lnSpc>
                <a:spcPct val="100000"/>
              </a:lnSpc>
              <a:spcBef>
                <a:spcPts val="0"/>
              </a:spcBef>
              <a:spcAft>
                <a:spcPts val="0"/>
              </a:spcAft>
              <a:buSzPts val="1100"/>
              <a:buNone/>
            </a:pPr>
            <a:r>
              <a:rPr lang="fr-FR"/>
              <a:t>experiments for real world images </a:t>
            </a:r>
            <a:endParaRPr/>
          </a:p>
          <a:p>
            <a:pPr indent="0" lvl="0" marL="0" rtl="0" algn="l">
              <a:lnSpc>
                <a:spcPct val="100000"/>
              </a:lnSpc>
              <a:spcBef>
                <a:spcPts val="0"/>
              </a:spcBef>
              <a:spcAft>
                <a:spcPts val="0"/>
              </a:spcAft>
              <a:buSzPts val="1100"/>
              <a:buNone/>
            </a:pPr>
            <a:r>
              <a:rPr lang="fr-FR"/>
              <a:t>applications of these Draggan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limitations of draggan </a:t>
            </a:r>
            <a:br>
              <a:rPr lang="fr-FR"/>
            </a:br>
            <a:br>
              <a:rPr lang="fr-FR"/>
            </a:br>
            <a:r>
              <a:rPr lang="fr-FR"/>
              <a:t>applications of this research work </a:t>
            </a:r>
            <a:endParaRPr/>
          </a:p>
          <a:p>
            <a:pPr indent="0" lvl="0" marL="0" rtl="0" algn="l">
              <a:lnSpc>
                <a:spcPct val="100000"/>
              </a:lnSpc>
              <a:spcBef>
                <a:spcPts val="0"/>
              </a:spcBef>
              <a:spcAft>
                <a:spcPts val="0"/>
              </a:spcAft>
              <a:buSzPts val="1100"/>
              <a:buNone/>
            </a:pPr>
            <a:r>
              <a:rPr lang="fr-FR"/>
              <a:t>aur kidhar kaam me aayega in chemical and chemistry department </a:t>
            </a:r>
            <a:br>
              <a:rPr lang="fr-FR"/>
            </a:br>
            <a:br>
              <a:rPr lang="fr-FR"/>
            </a:br>
            <a:r>
              <a:rPr lang="fr-FR"/>
              <a:t>Humne hamare kya inputs diye………</a:t>
            </a:r>
            <a:br>
              <a:rPr lang="fr-FR"/>
            </a:br>
            <a:endParaRPr/>
          </a:p>
          <a:p>
            <a:pPr indent="0" lvl="0" marL="0" rtl="0" algn="l">
              <a:lnSpc>
                <a:spcPct val="100000"/>
              </a:lnSpc>
              <a:spcBef>
                <a:spcPts val="0"/>
              </a:spcBef>
              <a:spcAft>
                <a:spcPts val="0"/>
              </a:spcAft>
              <a:buSzPts val="1100"/>
              <a:buNone/>
            </a:pPr>
            <a:r>
              <a:rPr lang="fr-FR"/>
              <a:t>existing networks pe train karke kaafi saare experiments kiye </a:t>
            </a:r>
            <a:br>
              <a:rPr lang="fr-FR"/>
            </a:br>
            <a:r>
              <a:rPr lang="fr-FR"/>
              <a:t>hands on GAN implementations</a:t>
            </a:r>
            <a:br>
              <a:rPr lang="fr-FR"/>
            </a:br>
            <a:r>
              <a:rPr lang="fr-FR"/>
              <a:t>literature review </a:t>
            </a:r>
            <a:br>
              <a:rPr lang="fr-FR"/>
            </a:br>
            <a:br>
              <a:rPr lang="fr-FR"/>
            </a:br>
            <a:r>
              <a:rPr lang="fr-FR"/>
              <a:t>as draggan had limitations and freedrag (2024 cvpr accepted) solved them </a:t>
            </a:r>
            <a:endParaRPr/>
          </a:p>
          <a:p>
            <a:pPr indent="0" lvl="0" marL="0" rtl="0" algn="l">
              <a:lnSpc>
                <a:spcPct val="100000"/>
              </a:lnSpc>
              <a:spcBef>
                <a:spcPts val="0"/>
              </a:spcBef>
              <a:spcAft>
                <a:spcPts val="0"/>
              </a:spcAft>
              <a:buSzPts val="1100"/>
              <a:buNone/>
            </a:pPr>
            <a:r>
              <a:rPr lang="fr-FR"/>
              <a:t>will study freedrag (will it work on few-shot images K-way N-shot learning (K-classes and N - number of images))</a:t>
            </a:r>
            <a:br>
              <a:rPr lang="fr-FR"/>
            </a:br>
            <a:r>
              <a:rPr lang="fr-FR"/>
              <a:t>- focus on improving this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future scope:</a:t>
            </a:r>
            <a:br>
              <a:rPr lang="fr-FR"/>
            </a:br>
            <a:r>
              <a:rPr lang="fr-FR"/>
              <a:t>- currently we are able to do manipulations on their own in-domain synthetic images on which the model is pre-trained on, and we have also tried to put our own local image, but the modifications didnt show up because the image was out of distribution for the model and we need to do fine tuning on our own few-shot data such that the modifications also reflect in our custom data also  </a:t>
            </a:r>
            <a:endParaRPr/>
          </a:p>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2270641" y="7005156"/>
            <a:ext cx="25733931" cy="1490205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9865"/>
              <a:buFont typeface="Calibri"/>
              <a:buNone/>
              <a:defRPr sz="1986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
          <p:cNvSpPr txBox="1"/>
          <p:nvPr>
            <p:ph idx="1" type="subTitle"/>
          </p:nvPr>
        </p:nvSpPr>
        <p:spPr>
          <a:xfrm>
            <a:off x="3784402" y="22481887"/>
            <a:ext cx="22706410" cy="1033433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3311"/>
              </a:spcBef>
              <a:spcAft>
                <a:spcPts val="0"/>
              </a:spcAft>
              <a:buClr>
                <a:schemeClr val="dk1"/>
              </a:buClr>
              <a:buSzPts val="7946"/>
              <a:buNone/>
              <a:defRPr sz="7946"/>
            </a:lvl1pPr>
            <a:lvl2pPr lvl="1" algn="ctr">
              <a:lnSpc>
                <a:spcPct val="90000"/>
              </a:lnSpc>
              <a:spcBef>
                <a:spcPts val="1655"/>
              </a:spcBef>
              <a:spcAft>
                <a:spcPts val="0"/>
              </a:spcAft>
              <a:buClr>
                <a:schemeClr val="dk1"/>
              </a:buClr>
              <a:buSzPts val="6622"/>
              <a:buNone/>
              <a:defRPr sz="6622"/>
            </a:lvl2pPr>
            <a:lvl3pPr lvl="2" algn="ctr">
              <a:lnSpc>
                <a:spcPct val="90000"/>
              </a:lnSpc>
              <a:spcBef>
                <a:spcPts val="1655"/>
              </a:spcBef>
              <a:spcAft>
                <a:spcPts val="0"/>
              </a:spcAft>
              <a:buClr>
                <a:schemeClr val="dk1"/>
              </a:buClr>
              <a:buSzPts val="5960"/>
              <a:buNone/>
              <a:defRPr sz="5960"/>
            </a:lvl3pPr>
            <a:lvl4pPr lvl="3" algn="ctr">
              <a:lnSpc>
                <a:spcPct val="90000"/>
              </a:lnSpc>
              <a:spcBef>
                <a:spcPts val="1655"/>
              </a:spcBef>
              <a:spcAft>
                <a:spcPts val="0"/>
              </a:spcAft>
              <a:buClr>
                <a:schemeClr val="dk1"/>
              </a:buClr>
              <a:buSzPts val="5297"/>
              <a:buNone/>
              <a:defRPr sz="5297"/>
            </a:lvl4pPr>
            <a:lvl5pPr lvl="4" algn="ctr">
              <a:lnSpc>
                <a:spcPct val="90000"/>
              </a:lnSpc>
              <a:spcBef>
                <a:spcPts val="1655"/>
              </a:spcBef>
              <a:spcAft>
                <a:spcPts val="0"/>
              </a:spcAft>
              <a:buClr>
                <a:schemeClr val="dk1"/>
              </a:buClr>
              <a:buSzPts val="5297"/>
              <a:buNone/>
              <a:defRPr sz="5297"/>
            </a:lvl5pPr>
            <a:lvl6pPr lvl="5" algn="ctr">
              <a:lnSpc>
                <a:spcPct val="90000"/>
              </a:lnSpc>
              <a:spcBef>
                <a:spcPts val="1655"/>
              </a:spcBef>
              <a:spcAft>
                <a:spcPts val="0"/>
              </a:spcAft>
              <a:buClr>
                <a:schemeClr val="dk1"/>
              </a:buClr>
              <a:buSzPts val="5297"/>
              <a:buNone/>
              <a:defRPr sz="5297"/>
            </a:lvl6pPr>
            <a:lvl7pPr lvl="6" algn="ctr">
              <a:lnSpc>
                <a:spcPct val="90000"/>
              </a:lnSpc>
              <a:spcBef>
                <a:spcPts val="1655"/>
              </a:spcBef>
              <a:spcAft>
                <a:spcPts val="0"/>
              </a:spcAft>
              <a:buClr>
                <a:schemeClr val="dk1"/>
              </a:buClr>
              <a:buSzPts val="5297"/>
              <a:buNone/>
              <a:defRPr sz="5297"/>
            </a:lvl7pPr>
            <a:lvl8pPr lvl="7" algn="ctr">
              <a:lnSpc>
                <a:spcPct val="90000"/>
              </a:lnSpc>
              <a:spcBef>
                <a:spcPts val="1655"/>
              </a:spcBef>
              <a:spcAft>
                <a:spcPts val="0"/>
              </a:spcAft>
              <a:buClr>
                <a:schemeClr val="dk1"/>
              </a:buClr>
              <a:buSzPts val="5297"/>
              <a:buNone/>
              <a:defRPr sz="5297"/>
            </a:lvl8pPr>
            <a:lvl9pPr lvl="8" algn="ctr">
              <a:lnSpc>
                <a:spcPct val="90000"/>
              </a:lnSpc>
              <a:spcBef>
                <a:spcPts val="1655"/>
              </a:spcBef>
              <a:spcAft>
                <a:spcPts val="0"/>
              </a:spcAft>
              <a:buClr>
                <a:schemeClr val="dk1"/>
              </a:buClr>
              <a:buSzPts val="5297"/>
              <a:buNone/>
              <a:defRPr sz="5297"/>
            </a:lvl9pPr>
          </a:lstStyle>
          <a:p/>
        </p:txBody>
      </p:sp>
      <p:sp>
        <p:nvSpPr>
          <p:cNvPr id="14" name="Google Shape;14;p3"/>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2081421" y="2278913"/>
            <a:ext cx="26112371" cy="82734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2"/>
          <p:cNvSpPr txBox="1"/>
          <p:nvPr>
            <p:ph idx="1" type="body"/>
          </p:nvPr>
        </p:nvSpPr>
        <p:spPr>
          <a:xfrm rot="5400000">
            <a:off x="1558310" y="11917631"/>
            <a:ext cx="27158594" cy="2611237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311"/>
              </a:spcBef>
              <a:spcAft>
                <a:spcPts val="0"/>
              </a:spcAft>
              <a:buClr>
                <a:schemeClr val="dk1"/>
              </a:buClr>
              <a:buSzPts val="1800"/>
              <a:buChar char="•"/>
              <a:defRPr/>
            </a:lvl1pPr>
            <a:lvl2pPr indent="-342900" lvl="1" marL="914400" algn="l">
              <a:lnSpc>
                <a:spcPct val="90000"/>
              </a:lnSpc>
              <a:spcBef>
                <a:spcPts val="1655"/>
              </a:spcBef>
              <a:spcAft>
                <a:spcPts val="0"/>
              </a:spcAft>
              <a:buClr>
                <a:schemeClr val="dk1"/>
              </a:buClr>
              <a:buSzPts val="1800"/>
              <a:buChar char="•"/>
              <a:defRPr/>
            </a:lvl2pPr>
            <a:lvl3pPr indent="-342900" lvl="2" marL="1371600" algn="l">
              <a:lnSpc>
                <a:spcPct val="90000"/>
              </a:lnSpc>
              <a:spcBef>
                <a:spcPts val="1655"/>
              </a:spcBef>
              <a:spcAft>
                <a:spcPts val="0"/>
              </a:spcAft>
              <a:buClr>
                <a:schemeClr val="dk1"/>
              </a:buClr>
              <a:buSzPts val="1800"/>
              <a:buChar char="•"/>
              <a:defRPr/>
            </a:lvl3pPr>
            <a:lvl4pPr indent="-342900" lvl="3" marL="1828800" algn="l">
              <a:lnSpc>
                <a:spcPct val="90000"/>
              </a:lnSpc>
              <a:spcBef>
                <a:spcPts val="1655"/>
              </a:spcBef>
              <a:spcAft>
                <a:spcPts val="0"/>
              </a:spcAft>
              <a:buClr>
                <a:schemeClr val="dk1"/>
              </a:buClr>
              <a:buSzPts val="1800"/>
              <a:buChar char="•"/>
              <a:defRPr/>
            </a:lvl4pPr>
            <a:lvl5pPr indent="-342900" lvl="4" marL="2286000" algn="l">
              <a:lnSpc>
                <a:spcPct val="90000"/>
              </a:lnSpc>
              <a:spcBef>
                <a:spcPts val="1655"/>
              </a:spcBef>
              <a:spcAft>
                <a:spcPts val="0"/>
              </a:spcAft>
              <a:buClr>
                <a:schemeClr val="dk1"/>
              </a:buClr>
              <a:buSzPts val="1800"/>
              <a:buChar char="•"/>
              <a:defRPr/>
            </a:lvl5pPr>
            <a:lvl6pPr indent="-342900" lvl="5" marL="2743200" algn="l">
              <a:lnSpc>
                <a:spcPct val="90000"/>
              </a:lnSpc>
              <a:spcBef>
                <a:spcPts val="1655"/>
              </a:spcBef>
              <a:spcAft>
                <a:spcPts val="0"/>
              </a:spcAft>
              <a:buClr>
                <a:schemeClr val="dk1"/>
              </a:buClr>
              <a:buSzPts val="1800"/>
              <a:buChar char="•"/>
              <a:defRPr/>
            </a:lvl6pPr>
            <a:lvl7pPr indent="-342900" lvl="6" marL="3200400" algn="l">
              <a:lnSpc>
                <a:spcPct val="90000"/>
              </a:lnSpc>
              <a:spcBef>
                <a:spcPts val="1655"/>
              </a:spcBef>
              <a:spcAft>
                <a:spcPts val="0"/>
              </a:spcAft>
              <a:buClr>
                <a:schemeClr val="dk1"/>
              </a:buClr>
              <a:buSzPts val="1800"/>
              <a:buChar char="•"/>
              <a:defRPr/>
            </a:lvl7pPr>
            <a:lvl8pPr indent="-342900" lvl="7" marL="3657600" algn="l">
              <a:lnSpc>
                <a:spcPct val="90000"/>
              </a:lnSpc>
              <a:spcBef>
                <a:spcPts val="1655"/>
              </a:spcBef>
              <a:spcAft>
                <a:spcPts val="0"/>
              </a:spcAft>
              <a:buClr>
                <a:schemeClr val="dk1"/>
              </a:buClr>
              <a:buSzPts val="1800"/>
              <a:buChar char="•"/>
              <a:defRPr/>
            </a:lvl8pPr>
            <a:lvl9pPr indent="-342900" lvl="8" marL="4114800" algn="l">
              <a:lnSpc>
                <a:spcPct val="90000"/>
              </a:lnSpc>
              <a:spcBef>
                <a:spcPts val="1655"/>
              </a:spcBef>
              <a:spcAft>
                <a:spcPts val="0"/>
              </a:spcAft>
              <a:buClr>
                <a:schemeClr val="dk1"/>
              </a:buClr>
              <a:buSzPts val="1800"/>
              <a:buChar char="•"/>
              <a:defRPr/>
            </a:lvl9pPr>
          </a:lstStyle>
          <a:p/>
        </p:txBody>
      </p:sp>
      <p:sp>
        <p:nvSpPr>
          <p:cNvPr id="71" name="Google Shape;71;p12"/>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6792642" y="17151963"/>
            <a:ext cx="36274211" cy="652809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3"/>
          <p:cNvSpPr txBox="1"/>
          <p:nvPr>
            <p:ph idx="1" type="body"/>
          </p:nvPr>
        </p:nvSpPr>
        <p:spPr>
          <a:xfrm rot="5400000">
            <a:off x="-6452763" y="10813091"/>
            <a:ext cx="36274211" cy="192058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311"/>
              </a:spcBef>
              <a:spcAft>
                <a:spcPts val="0"/>
              </a:spcAft>
              <a:buClr>
                <a:schemeClr val="dk1"/>
              </a:buClr>
              <a:buSzPts val="1800"/>
              <a:buChar char="•"/>
              <a:defRPr/>
            </a:lvl1pPr>
            <a:lvl2pPr indent="-342900" lvl="1" marL="914400" algn="l">
              <a:lnSpc>
                <a:spcPct val="90000"/>
              </a:lnSpc>
              <a:spcBef>
                <a:spcPts val="1655"/>
              </a:spcBef>
              <a:spcAft>
                <a:spcPts val="0"/>
              </a:spcAft>
              <a:buClr>
                <a:schemeClr val="dk1"/>
              </a:buClr>
              <a:buSzPts val="1800"/>
              <a:buChar char="•"/>
              <a:defRPr/>
            </a:lvl2pPr>
            <a:lvl3pPr indent="-342900" lvl="2" marL="1371600" algn="l">
              <a:lnSpc>
                <a:spcPct val="90000"/>
              </a:lnSpc>
              <a:spcBef>
                <a:spcPts val="1655"/>
              </a:spcBef>
              <a:spcAft>
                <a:spcPts val="0"/>
              </a:spcAft>
              <a:buClr>
                <a:schemeClr val="dk1"/>
              </a:buClr>
              <a:buSzPts val="1800"/>
              <a:buChar char="•"/>
              <a:defRPr/>
            </a:lvl3pPr>
            <a:lvl4pPr indent="-342900" lvl="3" marL="1828800" algn="l">
              <a:lnSpc>
                <a:spcPct val="90000"/>
              </a:lnSpc>
              <a:spcBef>
                <a:spcPts val="1655"/>
              </a:spcBef>
              <a:spcAft>
                <a:spcPts val="0"/>
              </a:spcAft>
              <a:buClr>
                <a:schemeClr val="dk1"/>
              </a:buClr>
              <a:buSzPts val="1800"/>
              <a:buChar char="•"/>
              <a:defRPr/>
            </a:lvl4pPr>
            <a:lvl5pPr indent="-342900" lvl="4" marL="2286000" algn="l">
              <a:lnSpc>
                <a:spcPct val="90000"/>
              </a:lnSpc>
              <a:spcBef>
                <a:spcPts val="1655"/>
              </a:spcBef>
              <a:spcAft>
                <a:spcPts val="0"/>
              </a:spcAft>
              <a:buClr>
                <a:schemeClr val="dk1"/>
              </a:buClr>
              <a:buSzPts val="1800"/>
              <a:buChar char="•"/>
              <a:defRPr/>
            </a:lvl5pPr>
            <a:lvl6pPr indent="-342900" lvl="5" marL="2743200" algn="l">
              <a:lnSpc>
                <a:spcPct val="90000"/>
              </a:lnSpc>
              <a:spcBef>
                <a:spcPts val="1655"/>
              </a:spcBef>
              <a:spcAft>
                <a:spcPts val="0"/>
              </a:spcAft>
              <a:buClr>
                <a:schemeClr val="dk1"/>
              </a:buClr>
              <a:buSzPts val="1800"/>
              <a:buChar char="•"/>
              <a:defRPr/>
            </a:lvl6pPr>
            <a:lvl7pPr indent="-342900" lvl="6" marL="3200400" algn="l">
              <a:lnSpc>
                <a:spcPct val="90000"/>
              </a:lnSpc>
              <a:spcBef>
                <a:spcPts val="1655"/>
              </a:spcBef>
              <a:spcAft>
                <a:spcPts val="0"/>
              </a:spcAft>
              <a:buClr>
                <a:schemeClr val="dk1"/>
              </a:buClr>
              <a:buSzPts val="1800"/>
              <a:buChar char="•"/>
              <a:defRPr/>
            </a:lvl7pPr>
            <a:lvl8pPr indent="-342900" lvl="7" marL="3657600" algn="l">
              <a:lnSpc>
                <a:spcPct val="90000"/>
              </a:lnSpc>
              <a:spcBef>
                <a:spcPts val="1655"/>
              </a:spcBef>
              <a:spcAft>
                <a:spcPts val="0"/>
              </a:spcAft>
              <a:buClr>
                <a:schemeClr val="dk1"/>
              </a:buClr>
              <a:buSzPts val="1800"/>
              <a:buChar char="•"/>
              <a:defRPr/>
            </a:lvl8pPr>
            <a:lvl9pPr indent="-342900" lvl="8" marL="4114800" algn="l">
              <a:lnSpc>
                <a:spcPct val="90000"/>
              </a:lnSpc>
              <a:spcBef>
                <a:spcPts val="1655"/>
              </a:spcBef>
              <a:spcAft>
                <a:spcPts val="0"/>
              </a:spcAft>
              <a:buClr>
                <a:schemeClr val="dk1"/>
              </a:buClr>
              <a:buSzPts val="1800"/>
              <a:buChar char="•"/>
              <a:defRPr/>
            </a:lvl9pPr>
          </a:lstStyle>
          <a:p/>
        </p:txBody>
      </p:sp>
      <p:sp>
        <p:nvSpPr>
          <p:cNvPr id="77" name="Google Shape;77;p13"/>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3"/>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3"/>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2081421" y="2278913"/>
            <a:ext cx="26112371" cy="82734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idx="1" type="body"/>
          </p:nvPr>
        </p:nvSpPr>
        <p:spPr>
          <a:xfrm>
            <a:off x="2081421" y="11394520"/>
            <a:ext cx="26112371" cy="2715859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311"/>
              </a:spcBef>
              <a:spcAft>
                <a:spcPts val="0"/>
              </a:spcAft>
              <a:buClr>
                <a:schemeClr val="dk1"/>
              </a:buClr>
              <a:buSzPts val="1800"/>
              <a:buChar char="•"/>
              <a:defRPr/>
            </a:lvl1pPr>
            <a:lvl2pPr indent="-342900" lvl="1" marL="914400" algn="l">
              <a:lnSpc>
                <a:spcPct val="90000"/>
              </a:lnSpc>
              <a:spcBef>
                <a:spcPts val="1655"/>
              </a:spcBef>
              <a:spcAft>
                <a:spcPts val="0"/>
              </a:spcAft>
              <a:buClr>
                <a:schemeClr val="dk1"/>
              </a:buClr>
              <a:buSzPts val="1800"/>
              <a:buChar char="•"/>
              <a:defRPr/>
            </a:lvl2pPr>
            <a:lvl3pPr indent="-342900" lvl="2" marL="1371600" algn="l">
              <a:lnSpc>
                <a:spcPct val="90000"/>
              </a:lnSpc>
              <a:spcBef>
                <a:spcPts val="1655"/>
              </a:spcBef>
              <a:spcAft>
                <a:spcPts val="0"/>
              </a:spcAft>
              <a:buClr>
                <a:schemeClr val="dk1"/>
              </a:buClr>
              <a:buSzPts val="1800"/>
              <a:buChar char="•"/>
              <a:defRPr/>
            </a:lvl3pPr>
            <a:lvl4pPr indent="-342900" lvl="3" marL="1828800" algn="l">
              <a:lnSpc>
                <a:spcPct val="90000"/>
              </a:lnSpc>
              <a:spcBef>
                <a:spcPts val="1655"/>
              </a:spcBef>
              <a:spcAft>
                <a:spcPts val="0"/>
              </a:spcAft>
              <a:buClr>
                <a:schemeClr val="dk1"/>
              </a:buClr>
              <a:buSzPts val="1800"/>
              <a:buChar char="•"/>
              <a:defRPr/>
            </a:lvl4pPr>
            <a:lvl5pPr indent="-342900" lvl="4" marL="2286000" algn="l">
              <a:lnSpc>
                <a:spcPct val="90000"/>
              </a:lnSpc>
              <a:spcBef>
                <a:spcPts val="1655"/>
              </a:spcBef>
              <a:spcAft>
                <a:spcPts val="0"/>
              </a:spcAft>
              <a:buClr>
                <a:schemeClr val="dk1"/>
              </a:buClr>
              <a:buSzPts val="1800"/>
              <a:buChar char="•"/>
              <a:defRPr/>
            </a:lvl5pPr>
            <a:lvl6pPr indent="-342900" lvl="5" marL="2743200" algn="l">
              <a:lnSpc>
                <a:spcPct val="90000"/>
              </a:lnSpc>
              <a:spcBef>
                <a:spcPts val="1655"/>
              </a:spcBef>
              <a:spcAft>
                <a:spcPts val="0"/>
              </a:spcAft>
              <a:buClr>
                <a:schemeClr val="dk1"/>
              </a:buClr>
              <a:buSzPts val="1800"/>
              <a:buChar char="•"/>
              <a:defRPr/>
            </a:lvl6pPr>
            <a:lvl7pPr indent="-342900" lvl="6" marL="3200400" algn="l">
              <a:lnSpc>
                <a:spcPct val="90000"/>
              </a:lnSpc>
              <a:spcBef>
                <a:spcPts val="1655"/>
              </a:spcBef>
              <a:spcAft>
                <a:spcPts val="0"/>
              </a:spcAft>
              <a:buClr>
                <a:schemeClr val="dk1"/>
              </a:buClr>
              <a:buSzPts val="1800"/>
              <a:buChar char="•"/>
              <a:defRPr/>
            </a:lvl7pPr>
            <a:lvl8pPr indent="-342900" lvl="7" marL="3657600" algn="l">
              <a:lnSpc>
                <a:spcPct val="90000"/>
              </a:lnSpc>
              <a:spcBef>
                <a:spcPts val="1655"/>
              </a:spcBef>
              <a:spcAft>
                <a:spcPts val="0"/>
              </a:spcAft>
              <a:buClr>
                <a:schemeClr val="dk1"/>
              </a:buClr>
              <a:buSzPts val="1800"/>
              <a:buChar char="•"/>
              <a:defRPr/>
            </a:lvl8pPr>
            <a:lvl9pPr indent="-342900" lvl="8" marL="4114800" algn="l">
              <a:lnSpc>
                <a:spcPct val="90000"/>
              </a:lnSpc>
              <a:spcBef>
                <a:spcPts val="1655"/>
              </a:spcBef>
              <a:spcAft>
                <a:spcPts val="0"/>
              </a:spcAft>
              <a:buClr>
                <a:schemeClr val="dk1"/>
              </a:buClr>
              <a:buSzPts val="1800"/>
              <a:buChar char="•"/>
              <a:defRPr/>
            </a:lvl9pPr>
          </a:lstStyle>
          <a:p/>
        </p:txBody>
      </p:sp>
      <p:sp>
        <p:nvSpPr>
          <p:cNvPr id="20" name="Google Shape;20;p4"/>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2065654" y="10671229"/>
            <a:ext cx="26112371" cy="1780517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9865"/>
              <a:buFont typeface="Calibri"/>
              <a:buNone/>
              <a:defRPr sz="1986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 type="body"/>
          </p:nvPr>
        </p:nvSpPr>
        <p:spPr>
          <a:xfrm>
            <a:off x="2065654" y="28644846"/>
            <a:ext cx="26112371" cy="93633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311"/>
              </a:spcBef>
              <a:spcAft>
                <a:spcPts val="0"/>
              </a:spcAft>
              <a:buClr>
                <a:schemeClr val="dk1"/>
              </a:buClr>
              <a:buSzPts val="7946"/>
              <a:buNone/>
              <a:defRPr sz="7946">
                <a:solidFill>
                  <a:schemeClr val="dk1"/>
                </a:solidFill>
              </a:defRPr>
            </a:lvl1pPr>
            <a:lvl2pPr indent="-228600" lvl="1" marL="914400" algn="l">
              <a:lnSpc>
                <a:spcPct val="90000"/>
              </a:lnSpc>
              <a:spcBef>
                <a:spcPts val="1655"/>
              </a:spcBef>
              <a:spcAft>
                <a:spcPts val="0"/>
              </a:spcAft>
              <a:buClr>
                <a:srgbClr val="888888"/>
              </a:buClr>
              <a:buSzPts val="6622"/>
              <a:buNone/>
              <a:defRPr sz="6622">
                <a:solidFill>
                  <a:srgbClr val="888888"/>
                </a:solidFill>
              </a:defRPr>
            </a:lvl2pPr>
            <a:lvl3pPr indent="-228600" lvl="2" marL="1371600" algn="l">
              <a:lnSpc>
                <a:spcPct val="90000"/>
              </a:lnSpc>
              <a:spcBef>
                <a:spcPts val="1655"/>
              </a:spcBef>
              <a:spcAft>
                <a:spcPts val="0"/>
              </a:spcAft>
              <a:buClr>
                <a:srgbClr val="888888"/>
              </a:buClr>
              <a:buSzPts val="5960"/>
              <a:buNone/>
              <a:defRPr sz="5960">
                <a:solidFill>
                  <a:srgbClr val="888888"/>
                </a:solidFill>
              </a:defRPr>
            </a:lvl3pPr>
            <a:lvl4pPr indent="-228600" lvl="3" marL="1828800" algn="l">
              <a:lnSpc>
                <a:spcPct val="90000"/>
              </a:lnSpc>
              <a:spcBef>
                <a:spcPts val="1655"/>
              </a:spcBef>
              <a:spcAft>
                <a:spcPts val="0"/>
              </a:spcAft>
              <a:buClr>
                <a:srgbClr val="888888"/>
              </a:buClr>
              <a:buSzPts val="5297"/>
              <a:buNone/>
              <a:defRPr sz="5297">
                <a:solidFill>
                  <a:srgbClr val="888888"/>
                </a:solidFill>
              </a:defRPr>
            </a:lvl4pPr>
            <a:lvl5pPr indent="-228600" lvl="4" marL="2286000" algn="l">
              <a:lnSpc>
                <a:spcPct val="90000"/>
              </a:lnSpc>
              <a:spcBef>
                <a:spcPts val="1655"/>
              </a:spcBef>
              <a:spcAft>
                <a:spcPts val="0"/>
              </a:spcAft>
              <a:buClr>
                <a:srgbClr val="888888"/>
              </a:buClr>
              <a:buSzPts val="5297"/>
              <a:buNone/>
              <a:defRPr sz="5297">
                <a:solidFill>
                  <a:srgbClr val="888888"/>
                </a:solidFill>
              </a:defRPr>
            </a:lvl5pPr>
            <a:lvl6pPr indent="-228600" lvl="5" marL="2743200" algn="l">
              <a:lnSpc>
                <a:spcPct val="90000"/>
              </a:lnSpc>
              <a:spcBef>
                <a:spcPts val="1655"/>
              </a:spcBef>
              <a:spcAft>
                <a:spcPts val="0"/>
              </a:spcAft>
              <a:buClr>
                <a:srgbClr val="888888"/>
              </a:buClr>
              <a:buSzPts val="5297"/>
              <a:buNone/>
              <a:defRPr sz="5297">
                <a:solidFill>
                  <a:srgbClr val="888888"/>
                </a:solidFill>
              </a:defRPr>
            </a:lvl6pPr>
            <a:lvl7pPr indent="-228600" lvl="6" marL="3200400" algn="l">
              <a:lnSpc>
                <a:spcPct val="90000"/>
              </a:lnSpc>
              <a:spcBef>
                <a:spcPts val="1655"/>
              </a:spcBef>
              <a:spcAft>
                <a:spcPts val="0"/>
              </a:spcAft>
              <a:buClr>
                <a:srgbClr val="888888"/>
              </a:buClr>
              <a:buSzPts val="5297"/>
              <a:buNone/>
              <a:defRPr sz="5297">
                <a:solidFill>
                  <a:srgbClr val="888888"/>
                </a:solidFill>
              </a:defRPr>
            </a:lvl7pPr>
            <a:lvl8pPr indent="-228600" lvl="7" marL="3657600" algn="l">
              <a:lnSpc>
                <a:spcPct val="90000"/>
              </a:lnSpc>
              <a:spcBef>
                <a:spcPts val="1655"/>
              </a:spcBef>
              <a:spcAft>
                <a:spcPts val="0"/>
              </a:spcAft>
              <a:buClr>
                <a:srgbClr val="888888"/>
              </a:buClr>
              <a:buSzPts val="5297"/>
              <a:buNone/>
              <a:defRPr sz="5297">
                <a:solidFill>
                  <a:srgbClr val="888888"/>
                </a:solidFill>
              </a:defRPr>
            </a:lvl8pPr>
            <a:lvl9pPr indent="-228600" lvl="8" marL="4114800" algn="l">
              <a:lnSpc>
                <a:spcPct val="90000"/>
              </a:lnSpc>
              <a:spcBef>
                <a:spcPts val="1655"/>
              </a:spcBef>
              <a:spcAft>
                <a:spcPts val="0"/>
              </a:spcAft>
              <a:buClr>
                <a:srgbClr val="888888"/>
              </a:buClr>
              <a:buSzPts val="5297"/>
              <a:buNone/>
              <a:defRPr sz="5297">
                <a:solidFill>
                  <a:srgbClr val="888888"/>
                </a:solidFill>
              </a:defRPr>
            </a:lvl9pPr>
          </a:lstStyle>
          <a:p/>
        </p:txBody>
      </p:sp>
      <p:sp>
        <p:nvSpPr>
          <p:cNvPr id="26" name="Google Shape;26;p5"/>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2081421" y="2278913"/>
            <a:ext cx="26112371" cy="82734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 type="body"/>
          </p:nvPr>
        </p:nvSpPr>
        <p:spPr>
          <a:xfrm>
            <a:off x="2081421" y="11394520"/>
            <a:ext cx="12866966" cy="2715859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311"/>
              </a:spcBef>
              <a:spcAft>
                <a:spcPts val="0"/>
              </a:spcAft>
              <a:buClr>
                <a:schemeClr val="dk1"/>
              </a:buClr>
              <a:buSzPts val="1800"/>
              <a:buChar char="•"/>
              <a:defRPr/>
            </a:lvl1pPr>
            <a:lvl2pPr indent="-342900" lvl="1" marL="914400" algn="l">
              <a:lnSpc>
                <a:spcPct val="90000"/>
              </a:lnSpc>
              <a:spcBef>
                <a:spcPts val="1655"/>
              </a:spcBef>
              <a:spcAft>
                <a:spcPts val="0"/>
              </a:spcAft>
              <a:buClr>
                <a:schemeClr val="dk1"/>
              </a:buClr>
              <a:buSzPts val="1800"/>
              <a:buChar char="•"/>
              <a:defRPr/>
            </a:lvl2pPr>
            <a:lvl3pPr indent="-342900" lvl="2" marL="1371600" algn="l">
              <a:lnSpc>
                <a:spcPct val="90000"/>
              </a:lnSpc>
              <a:spcBef>
                <a:spcPts val="1655"/>
              </a:spcBef>
              <a:spcAft>
                <a:spcPts val="0"/>
              </a:spcAft>
              <a:buClr>
                <a:schemeClr val="dk1"/>
              </a:buClr>
              <a:buSzPts val="1800"/>
              <a:buChar char="•"/>
              <a:defRPr/>
            </a:lvl3pPr>
            <a:lvl4pPr indent="-342900" lvl="3" marL="1828800" algn="l">
              <a:lnSpc>
                <a:spcPct val="90000"/>
              </a:lnSpc>
              <a:spcBef>
                <a:spcPts val="1655"/>
              </a:spcBef>
              <a:spcAft>
                <a:spcPts val="0"/>
              </a:spcAft>
              <a:buClr>
                <a:schemeClr val="dk1"/>
              </a:buClr>
              <a:buSzPts val="1800"/>
              <a:buChar char="•"/>
              <a:defRPr/>
            </a:lvl4pPr>
            <a:lvl5pPr indent="-342900" lvl="4" marL="2286000" algn="l">
              <a:lnSpc>
                <a:spcPct val="90000"/>
              </a:lnSpc>
              <a:spcBef>
                <a:spcPts val="1655"/>
              </a:spcBef>
              <a:spcAft>
                <a:spcPts val="0"/>
              </a:spcAft>
              <a:buClr>
                <a:schemeClr val="dk1"/>
              </a:buClr>
              <a:buSzPts val="1800"/>
              <a:buChar char="•"/>
              <a:defRPr/>
            </a:lvl5pPr>
            <a:lvl6pPr indent="-342900" lvl="5" marL="2743200" algn="l">
              <a:lnSpc>
                <a:spcPct val="90000"/>
              </a:lnSpc>
              <a:spcBef>
                <a:spcPts val="1655"/>
              </a:spcBef>
              <a:spcAft>
                <a:spcPts val="0"/>
              </a:spcAft>
              <a:buClr>
                <a:schemeClr val="dk1"/>
              </a:buClr>
              <a:buSzPts val="1800"/>
              <a:buChar char="•"/>
              <a:defRPr/>
            </a:lvl6pPr>
            <a:lvl7pPr indent="-342900" lvl="6" marL="3200400" algn="l">
              <a:lnSpc>
                <a:spcPct val="90000"/>
              </a:lnSpc>
              <a:spcBef>
                <a:spcPts val="1655"/>
              </a:spcBef>
              <a:spcAft>
                <a:spcPts val="0"/>
              </a:spcAft>
              <a:buClr>
                <a:schemeClr val="dk1"/>
              </a:buClr>
              <a:buSzPts val="1800"/>
              <a:buChar char="•"/>
              <a:defRPr/>
            </a:lvl7pPr>
            <a:lvl8pPr indent="-342900" lvl="7" marL="3657600" algn="l">
              <a:lnSpc>
                <a:spcPct val="90000"/>
              </a:lnSpc>
              <a:spcBef>
                <a:spcPts val="1655"/>
              </a:spcBef>
              <a:spcAft>
                <a:spcPts val="0"/>
              </a:spcAft>
              <a:buClr>
                <a:schemeClr val="dk1"/>
              </a:buClr>
              <a:buSzPts val="1800"/>
              <a:buChar char="•"/>
              <a:defRPr/>
            </a:lvl8pPr>
            <a:lvl9pPr indent="-342900" lvl="8" marL="4114800" algn="l">
              <a:lnSpc>
                <a:spcPct val="90000"/>
              </a:lnSpc>
              <a:spcBef>
                <a:spcPts val="1655"/>
              </a:spcBef>
              <a:spcAft>
                <a:spcPts val="0"/>
              </a:spcAft>
              <a:buClr>
                <a:schemeClr val="dk1"/>
              </a:buClr>
              <a:buSzPts val="1800"/>
              <a:buChar char="•"/>
              <a:defRPr/>
            </a:lvl9pPr>
          </a:lstStyle>
          <a:p/>
        </p:txBody>
      </p:sp>
      <p:sp>
        <p:nvSpPr>
          <p:cNvPr id="32" name="Google Shape;32;p6"/>
          <p:cNvSpPr txBox="1"/>
          <p:nvPr>
            <p:ph idx="2" type="body"/>
          </p:nvPr>
        </p:nvSpPr>
        <p:spPr>
          <a:xfrm>
            <a:off x="15326826" y="11394520"/>
            <a:ext cx="12866966" cy="2715859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311"/>
              </a:spcBef>
              <a:spcAft>
                <a:spcPts val="0"/>
              </a:spcAft>
              <a:buClr>
                <a:schemeClr val="dk1"/>
              </a:buClr>
              <a:buSzPts val="1800"/>
              <a:buChar char="•"/>
              <a:defRPr/>
            </a:lvl1pPr>
            <a:lvl2pPr indent="-342900" lvl="1" marL="914400" algn="l">
              <a:lnSpc>
                <a:spcPct val="90000"/>
              </a:lnSpc>
              <a:spcBef>
                <a:spcPts val="1655"/>
              </a:spcBef>
              <a:spcAft>
                <a:spcPts val="0"/>
              </a:spcAft>
              <a:buClr>
                <a:schemeClr val="dk1"/>
              </a:buClr>
              <a:buSzPts val="1800"/>
              <a:buChar char="•"/>
              <a:defRPr/>
            </a:lvl2pPr>
            <a:lvl3pPr indent="-342900" lvl="2" marL="1371600" algn="l">
              <a:lnSpc>
                <a:spcPct val="90000"/>
              </a:lnSpc>
              <a:spcBef>
                <a:spcPts val="1655"/>
              </a:spcBef>
              <a:spcAft>
                <a:spcPts val="0"/>
              </a:spcAft>
              <a:buClr>
                <a:schemeClr val="dk1"/>
              </a:buClr>
              <a:buSzPts val="1800"/>
              <a:buChar char="•"/>
              <a:defRPr/>
            </a:lvl3pPr>
            <a:lvl4pPr indent="-342900" lvl="3" marL="1828800" algn="l">
              <a:lnSpc>
                <a:spcPct val="90000"/>
              </a:lnSpc>
              <a:spcBef>
                <a:spcPts val="1655"/>
              </a:spcBef>
              <a:spcAft>
                <a:spcPts val="0"/>
              </a:spcAft>
              <a:buClr>
                <a:schemeClr val="dk1"/>
              </a:buClr>
              <a:buSzPts val="1800"/>
              <a:buChar char="•"/>
              <a:defRPr/>
            </a:lvl4pPr>
            <a:lvl5pPr indent="-342900" lvl="4" marL="2286000" algn="l">
              <a:lnSpc>
                <a:spcPct val="90000"/>
              </a:lnSpc>
              <a:spcBef>
                <a:spcPts val="1655"/>
              </a:spcBef>
              <a:spcAft>
                <a:spcPts val="0"/>
              </a:spcAft>
              <a:buClr>
                <a:schemeClr val="dk1"/>
              </a:buClr>
              <a:buSzPts val="1800"/>
              <a:buChar char="•"/>
              <a:defRPr/>
            </a:lvl5pPr>
            <a:lvl6pPr indent="-342900" lvl="5" marL="2743200" algn="l">
              <a:lnSpc>
                <a:spcPct val="90000"/>
              </a:lnSpc>
              <a:spcBef>
                <a:spcPts val="1655"/>
              </a:spcBef>
              <a:spcAft>
                <a:spcPts val="0"/>
              </a:spcAft>
              <a:buClr>
                <a:schemeClr val="dk1"/>
              </a:buClr>
              <a:buSzPts val="1800"/>
              <a:buChar char="•"/>
              <a:defRPr/>
            </a:lvl6pPr>
            <a:lvl7pPr indent="-342900" lvl="6" marL="3200400" algn="l">
              <a:lnSpc>
                <a:spcPct val="90000"/>
              </a:lnSpc>
              <a:spcBef>
                <a:spcPts val="1655"/>
              </a:spcBef>
              <a:spcAft>
                <a:spcPts val="0"/>
              </a:spcAft>
              <a:buClr>
                <a:schemeClr val="dk1"/>
              </a:buClr>
              <a:buSzPts val="1800"/>
              <a:buChar char="•"/>
              <a:defRPr/>
            </a:lvl7pPr>
            <a:lvl8pPr indent="-342900" lvl="7" marL="3657600" algn="l">
              <a:lnSpc>
                <a:spcPct val="90000"/>
              </a:lnSpc>
              <a:spcBef>
                <a:spcPts val="1655"/>
              </a:spcBef>
              <a:spcAft>
                <a:spcPts val="0"/>
              </a:spcAft>
              <a:buClr>
                <a:schemeClr val="dk1"/>
              </a:buClr>
              <a:buSzPts val="1800"/>
              <a:buChar char="•"/>
              <a:defRPr/>
            </a:lvl8pPr>
            <a:lvl9pPr indent="-342900" lvl="8" marL="4114800" algn="l">
              <a:lnSpc>
                <a:spcPct val="90000"/>
              </a:lnSpc>
              <a:spcBef>
                <a:spcPts val="1655"/>
              </a:spcBef>
              <a:spcAft>
                <a:spcPts val="0"/>
              </a:spcAft>
              <a:buClr>
                <a:schemeClr val="dk1"/>
              </a:buClr>
              <a:buSzPts val="1800"/>
              <a:buChar char="•"/>
              <a:defRPr/>
            </a:lvl9pPr>
          </a:lstStyle>
          <a:p/>
        </p:txBody>
      </p:sp>
      <p:sp>
        <p:nvSpPr>
          <p:cNvPr id="33" name="Google Shape;33;p6"/>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2085364" y="2278913"/>
            <a:ext cx="26112371" cy="82734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 type="body"/>
          </p:nvPr>
        </p:nvSpPr>
        <p:spPr>
          <a:xfrm>
            <a:off x="2085368" y="10492870"/>
            <a:ext cx="12807832" cy="5142393"/>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311"/>
              </a:spcBef>
              <a:spcAft>
                <a:spcPts val="0"/>
              </a:spcAft>
              <a:buClr>
                <a:schemeClr val="dk1"/>
              </a:buClr>
              <a:buSzPts val="7946"/>
              <a:buNone/>
              <a:defRPr b="1" sz="7946"/>
            </a:lvl1pPr>
            <a:lvl2pPr indent="-228600" lvl="1" marL="914400" algn="l">
              <a:lnSpc>
                <a:spcPct val="90000"/>
              </a:lnSpc>
              <a:spcBef>
                <a:spcPts val="1655"/>
              </a:spcBef>
              <a:spcAft>
                <a:spcPts val="0"/>
              </a:spcAft>
              <a:buClr>
                <a:schemeClr val="dk1"/>
              </a:buClr>
              <a:buSzPts val="6622"/>
              <a:buNone/>
              <a:defRPr b="1" sz="6622"/>
            </a:lvl2pPr>
            <a:lvl3pPr indent="-228600" lvl="2" marL="1371600" algn="l">
              <a:lnSpc>
                <a:spcPct val="90000"/>
              </a:lnSpc>
              <a:spcBef>
                <a:spcPts val="1655"/>
              </a:spcBef>
              <a:spcAft>
                <a:spcPts val="0"/>
              </a:spcAft>
              <a:buClr>
                <a:schemeClr val="dk1"/>
              </a:buClr>
              <a:buSzPts val="5960"/>
              <a:buNone/>
              <a:defRPr b="1" sz="5960"/>
            </a:lvl3pPr>
            <a:lvl4pPr indent="-228600" lvl="3" marL="1828800" algn="l">
              <a:lnSpc>
                <a:spcPct val="90000"/>
              </a:lnSpc>
              <a:spcBef>
                <a:spcPts val="1655"/>
              </a:spcBef>
              <a:spcAft>
                <a:spcPts val="0"/>
              </a:spcAft>
              <a:buClr>
                <a:schemeClr val="dk1"/>
              </a:buClr>
              <a:buSzPts val="5297"/>
              <a:buNone/>
              <a:defRPr b="1" sz="5297"/>
            </a:lvl4pPr>
            <a:lvl5pPr indent="-228600" lvl="4" marL="2286000" algn="l">
              <a:lnSpc>
                <a:spcPct val="90000"/>
              </a:lnSpc>
              <a:spcBef>
                <a:spcPts val="1655"/>
              </a:spcBef>
              <a:spcAft>
                <a:spcPts val="0"/>
              </a:spcAft>
              <a:buClr>
                <a:schemeClr val="dk1"/>
              </a:buClr>
              <a:buSzPts val="5297"/>
              <a:buNone/>
              <a:defRPr b="1" sz="5297"/>
            </a:lvl5pPr>
            <a:lvl6pPr indent="-228600" lvl="5" marL="2743200" algn="l">
              <a:lnSpc>
                <a:spcPct val="90000"/>
              </a:lnSpc>
              <a:spcBef>
                <a:spcPts val="1655"/>
              </a:spcBef>
              <a:spcAft>
                <a:spcPts val="0"/>
              </a:spcAft>
              <a:buClr>
                <a:schemeClr val="dk1"/>
              </a:buClr>
              <a:buSzPts val="5297"/>
              <a:buNone/>
              <a:defRPr b="1" sz="5297"/>
            </a:lvl6pPr>
            <a:lvl7pPr indent="-228600" lvl="6" marL="3200400" algn="l">
              <a:lnSpc>
                <a:spcPct val="90000"/>
              </a:lnSpc>
              <a:spcBef>
                <a:spcPts val="1655"/>
              </a:spcBef>
              <a:spcAft>
                <a:spcPts val="0"/>
              </a:spcAft>
              <a:buClr>
                <a:schemeClr val="dk1"/>
              </a:buClr>
              <a:buSzPts val="5297"/>
              <a:buNone/>
              <a:defRPr b="1" sz="5297"/>
            </a:lvl7pPr>
            <a:lvl8pPr indent="-228600" lvl="7" marL="3657600" algn="l">
              <a:lnSpc>
                <a:spcPct val="90000"/>
              </a:lnSpc>
              <a:spcBef>
                <a:spcPts val="1655"/>
              </a:spcBef>
              <a:spcAft>
                <a:spcPts val="0"/>
              </a:spcAft>
              <a:buClr>
                <a:schemeClr val="dk1"/>
              </a:buClr>
              <a:buSzPts val="5297"/>
              <a:buNone/>
              <a:defRPr b="1" sz="5297"/>
            </a:lvl8pPr>
            <a:lvl9pPr indent="-228600" lvl="8" marL="4114800" algn="l">
              <a:lnSpc>
                <a:spcPct val="90000"/>
              </a:lnSpc>
              <a:spcBef>
                <a:spcPts val="1655"/>
              </a:spcBef>
              <a:spcAft>
                <a:spcPts val="0"/>
              </a:spcAft>
              <a:buClr>
                <a:schemeClr val="dk1"/>
              </a:buClr>
              <a:buSzPts val="5297"/>
              <a:buNone/>
              <a:defRPr b="1" sz="5297"/>
            </a:lvl9pPr>
          </a:lstStyle>
          <a:p/>
        </p:txBody>
      </p:sp>
      <p:sp>
        <p:nvSpPr>
          <p:cNvPr id="39" name="Google Shape;39;p7"/>
          <p:cNvSpPr txBox="1"/>
          <p:nvPr>
            <p:ph idx="2" type="body"/>
          </p:nvPr>
        </p:nvSpPr>
        <p:spPr>
          <a:xfrm>
            <a:off x="2085368" y="15635264"/>
            <a:ext cx="12807832" cy="2299711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311"/>
              </a:spcBef>
              <a:spcAft>
                <a:spcPts val="0"/>
              </a:spcAft>
              <a:buClr>
                <a:schemeClr val="dk1"/>
              </a:buClr>
              <a:buSzPts val="1800"/>
              <a:buChar char="•"/>
              <a:defRPr/>
            </a:lvl1pPr>
            <a:lvl2pPr indent="-342900" lvl="1" marL="914400" algn="l">
              <a:lnSpc>
                <a:spcPct val="90000"/>
              </a:lnSpc>
              <a:spcBef>
                <a:spcPts val="1655"/>
              </a:spcBef>
              <a:spcAft>
                <a:spcPts val="0"/>
              </a:spcAft>
              <a:buClr>
                <a:schemeClr val="dk1"/>
              </a:buClr>
              <a:buSzPts val="1800"/>
              <a:buChar char="•"/>
              <a:defRPr/>
            </a:lvl2pPr>
            <a:lvl3pPr indent="-342900" lvl="2" marL="1371600" algn="l">
              <a:lnSpc>
                <a:spcPct val="90000"/>
              </a:lnSpc>
              <a:spcBef>
                <a:spcPts val="1655"/>
              </a:spcBef>
              <a:spcAft>
                <a:spcPts val="0"/>
              </a:spcAft>
              <a:buClr>
                <a:schemeClr val="dk1"/>
              </a:buClr>
              <a:buSzPts val="1800"/>
              <a:buChar char="•"/>
              <a:defRPr/>
            </a:lvl3pPr>
            <a:lvl4pPr indent="-342900" lvl="3" marL="1828800" algn="l">
              <a:lnSpc>
                <a:spcPct val="90000"/>
              </a:lnSpc>
              <a:spcBef>
                <a:spcPts val="1655"/>
              </a:spcBef>
              <a:spcAft>
                <a:spcPts val="0"/>
              </a:spcAft>
              <a:buClr>
                <a:schemeClr val="dk1"/>
              </a:buClr>
              <a:buSzPts val="1800"/>
              <a:buChar char="•"/>
              <a:defRPr/>
            </a:lvl4pPr>
            <a:lvl5pPr indent="-342900" lvl="4" marL="2286000" algn="l">
              <a:lnSpc>
                <a:spcPct val="90000"/>
              </a:lnSpc>
              <a:spcBef>
                <a:spcPts val="1655"/>
              </a:spcBef>
              <a:spcAft>
                <a:spcPts val="0"/>
              </a:spcAft>
              <a:buClr>
                <a:schemeClr val="dk1"/>
              </a:buClr>
              <a:buSzPts val="1800"/>
              <a:buChar char="•"/>
              <a:defRPr/>
            </a:lvl5pPr>
            <a:lvl6pPr indent="-342900" lvl="5" marL="2743200" algn="l">
              <a:lnSpc>
                <a:spcPct val="90000"/>
              </a:lnSpc>
              <a:spcBef>
                <a:spcPts val="1655"/>
              </a:spcBef>
              <a:spcAft>
                <a:spcPts val="0"/>
              </a:spcAft>
              <a:buClr>
                <a:schemeClr val="dk1"/>
              </a:buClr>
              <a:buSzPts val="1800"/>
              <a:buChar char="•"/>
              <a:defRPr/>
            </a:lvl6pPr>
            <a:lvl7pPr indent="-342900" lvl="6" marL="3200400" algn="l">
              <a:lnSpc>
                <a:spcPct val="90000"/>
              </a:lnSpc>
              <a:spcBef>
                <a:spcPts val="1655"/>
              </a:spcBef>
              <a:spcAft>
                <a:spcPts val="0"/>
              </a:spcAft>
              <a:buClr>
                <a:schemeClr val="dk1"/>
              </a:buClr>
              <a:buSzPts val="1800"/>
              <a:buChar char="•"/>
              <a:defRPr/>
            </a:lvl7pPr>
            <a:lvl8pPr indent="-342900" lvl="7" marL="3657600" algn="l">
              <a:lnSpc>
                <a:spcPct val="90000"/>
              </a:lnSpc>
              <a:spcBef>
                <a:spcPts val="1655"/>
              </a:spcBef>
              <a:spcAft>
                <a:spcPts val="0"/>
              </a:spcAft>
              <a:buClr>
                <a:schemeClr val="dk1"/>
              </a:buClr>
              <a:buSzPts val="1800"/>
              <a:buChar char="•"/>
              <a:defRPr/>
            </a:lvl8pPr>
            <a:lvl9pPr indent="-342900" lvl="8" marL="4114800" algn="l">
              <a:lnSpc>
                <a:spcPct val="90000"/>
              </a:lnSpc>
              <a:spcBef>
                <a:spcPts val="1655"/>
              </a:spcBef>
              <a:spcAft>
                <a:spcPts val="0"/>
              </a:spcAft>
              <a:buClr>
                <a:schemeClr val="dk1"/>
              </a:buClr>
              <a:buSzPts val="1800"/>
              <a:buChar char="•"/>
              <a:defRPr/>
            </a:lvl9pPr>
          </a:lstStyle>
          <a:p/>
        </p:txBody>
      </p:sp>
      <p:sp>
        <p:nvSpPr>
          <p:cNvPr id="40" name="Google Shape;40;p7"/>
          <p:cNvSpPr txBox="1"/>
          <p:nvPr>
            <p:ph idx="3" type="body"/>
          </p:nvPr>
        </p:nvSpPr>
        <p:spPr>
          <a:xfrm>
            <a:off x="15326828" y="10492870"/>
            <a:ext cx="12870909" cy="5142393"/>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311"/>
              </a:spcBef>
              <a:spcAft>
                <a:spcPts val="0"/>
              </a:spcAft>
              <a:buClr>
                <a:schemeClr val="dk1"/>
              </a:buClr>
              <a:buSzPts val="7946"/>
              <a:buNone/>
              <a:defRPr b="1" sz="7946"/>
            </a:lvl1pPr>
            <a:lvl2pPr indent="-228600" lvl="1" marL="914400" algn="l">
              <a:lnSpc>
                <a:spcPct val="90000"/>
              </a:lnSpc>
              <a:spcBef>
                <a:spcPts val="1655"/>
              </a:spcBef>
              <a:spcAft>
                <a:spcPts val="0"/>
              </a:spcAft>
              <a:buClr>
                <a:schemeClr val="dk1"/>
              </a:buClr>
              <a:buSzPts val="6622"/>
              <a:buNone/>
              <a:defRPr b="1" sz="6622"/>
            </a:lvl2pPr>
            <a:lvl3pPr indent="-228600" lvl="2" marL="1371600" algn="l">
              <a:lnSpc>
                <a:spcPct val="90000"/>
              </a:lnSpc>
              <a:spcBef>
                <a:spcPts val="1655"/>
              </a:spcBef>
              <a:spcAft>
                <a:spcPts val="0"/>
              </a:spcAft>
              <a:buClr>
                <a:schemeClr val="dk1"/>
              </a:buClr>
              <a:buSzPts val="5960"/>
              <a:buNone/>
              <a:defRPr b="1" sz="5960"/>
            </a:lvl3pPr>
            <a:lvl4pPr indent="-228600" lvl="3" marL="1828800" algn="l">
              <a:lnSpc>
                <a:spcPct val="90000"/>
              </a:lnSpc>
              <a:spcBef>
                <a:spcPts val="1655"/>
              </a:spcBef>
              <a:spcAft>
                <a:spcPts val="0"/>
              </a:spcAft>
              <a:buClr>
                <a:schemeClr val="dk1"/>
              </a:buClr>
              <a:buSzPts val="5297"/>
              <a:buNone/>
              <a:defRPr b="1" sz="5297"/>
            </a:lvl4pPr>
            <a:lvl5pPr indent="-228600" lvl="4" marL="2286000" algn="l">
              <a:lnSpc>
                <a:spcPct val="90000"/>
              </a:lnSpc>
              <a:spcBef>
                <a:spcPts val="1655"/>
              </a:spcBef>
              <a:spcAft>
                <a:spcPts val="0"/>
              </a:spcAft>
              <a:buClr>
                <a:schemeClr val="dk1"/>
              </a:buClr>
              <a:buSzPts val="5297"/>
              <a:buNone/>
              <a:defRPr b="1" sz="5297"/>
            </a:lvl5pPr>
            <a:lvl6pPr indent="-228600" lvl="5" marL="2743200" algn="l">
              <a:lnSpc>
                <a:spcPct val="90000"/>
              </a:lnSpc>
              <a:spcBef>
                <a:spcPts val="1655"/>
              </a:spcBef>
              <a:spcAft>
                <a:spcPts val="0"/>
              </a:spcAft>
              <a:buClr>
                <a:schemeClr val="dk1"/>
              </a:buClr>
              <a:buSzPts val="5297"/>
              <a:buNone/>
              <a:defRPr b="1" sz="5297"/>
            </a:lvl6pPr>
            <a:lvl7pPr indent="-228600" lvl="6" marL="3200400" algn="l">
              <a:lnSpc>
                <a:spcPct val="90000"/>
              </a:lnSpc>
              <a:spcBef>
                <a:spcPts val="1655"/>
              </a:spcBef>
              <a:spcAft>
                <a:spcPts val="0"/>
              </a:spcAft>
              <a:buClr>
                <a:schemeClr val="dk1"/>
              </a:buClr>
              <a:buSzPts val="5297"/>
              <a:buNone/>
              <a:defRPr b="1" sz="5297"/>
            </a:lvl7pPr>
            <a:lvl8pPr indent="-228600" lvl="7" marL="3657600" algn="l">
              <a:lnSpc>
                <a:spcPct val="90000"/>
              </a:lnSpc>
              <a:spcBef>
                <a:spcPts val="1655"/>
              </a:spcBef>
              <a:spcAft>
                <a:spcPts val="0"/>
              </a:spcAft>
              <a:buClr>
                <a:schemeClr val="dk1"/>
              </a:buClr>
              <a:buSzPts val="5297"/>
              <a:buNone/>
              <a:defRPr b="1" sz="5297"/>
            </a:lvl8pPr>
            <a:lvl9pPr indent="-228600" lvl="8" marL="4114800" algn="l">
              <a:lnSpc>
                <a:spcPct val="90000"/>
              </a:lnSpc>
              <a:spcBef>
                <a:spcPts val="1655"/>
              </a:spcBef>
              <a:spcAft>
                <a:spcPts val="0"/>
              </a:spcAft>
              <a:buClr>
                <a:schemeClr val="dk1"/>
              </a:buClr>
              <a:buSzPts val="5297"/>
              <a:buNone/>
              <a:defRPr b="1" sz="5297"/>
            </a:lvl9pPr>
          </a:lstStyle>
          <a:p/>
        </p:txBody>
      </p:sp>
      <p:sp>
        <p:nvSpPr>
          <p:cNvPr id="41" name="Google Shape;41;p7"/>
          <p:cNvSpPr txBox="1"/>
          <p:nvPr>
            <p:ph idx="4" type="body"/>
          </p:nvPr>
        </p:nvSpPr>
        <p:spPr>
          <a:xfrm>
            <a:off x="15326828" y="15635264"/>
            <a:ext cx="12870909" cy="2299711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311"/>
              </a:spcBef>
              <a:spcAft>
                <a:spcPts val="0"/>
              </a:spcAft>
              <a:buClr>
                <a:schemeClr val="dk1"/>
              </a:buClr>
              <a:buSzPts val="1800"/>
              <a:buChar char="•"/>
              <a:defRPr/>
            </a:lvl1pPr>
            <a:lvl2pPr indent="-342900" lvl="1" marL="914400" algn="l">
              <a:lnSpc>
                <a:spcPct val="90000"/>
              </a:lnSpc>
              <a:spcBef>
                <a:spcPts val="1655"/>
              </a:spcBef>
              <a:spcAft>
                <a:spcPts val="0"/>
              </a:spcAft>
              <a:buClr>
                <a:schemeClr val="dk1"/>
              </a:buClr>
              <a:buSzPts val="1800"/>
              <a:buChar char="•"/>
              <a:defRPr/>
            </a:lvl2pPr>
            <a:lvl3pPr indent="-342900" lvl="2" marL="1371600" algn="l">
              <a:lnSpc>
                <a:spcPct val="90000"/>
              </a:lnSpc>
              <a:spcBef>
                <a:spcPts val="1655"/>
              </a:spcBef>
              <a:spcAft>
                <a:spcPts val="0"/>
              </a:spcAft>
              <a:buClr>
                <a:schemeClr val="dk1"/>
              </a:buClr>
              <a:buSzPts val="1800"/>
              <a:buChar char="•"/>
              <a:defRPr/>
            </a:lvl3pPr>
            <a:lvl4pPr indent="-342900" lvl="3" marL="1828800" algn="l">
              <a:lnSpc>
                <a:spcPct val="90000"/>
              </a:lnSpc>
              <a:spcBef>
                <a:spcPts val="1655"/>
              </a:spcBef>
              <a:spcAft>
                <a:spcPts val="0"/>
              </a:spcAft>
              <a:buClr>
                <a:schemeClr val="dk1"/>
              </a:buClr>
              <a:buSzPts val="1800"/>
              <a:buChar char="•"/>
              <a:defRPr/>
            </a:lvl4pPr>
            <a:lvl5pPr indent="-342900" lvl="4" marL="2286000" algn="l">
              <a:lnSpc>
                <a:spcPct val="90000"/>
              </a:lnSpc>
              <a:spcBef>
                <a:spcPts val="1655"/>
              </a:spcBef>
              <a:spcAft>
                <a:spcPts val="0"/>
              </a:spcAft>
              <a:buClr>
                <a:schemeClr val="dk1"/>
              </a:buClr>
              <a:buSzPts val="1800"/>
              <a:buChar char="•"/>
              <a:defRPr/>
            </a:lvl5pPr>
            <a:lvl6pPr indent="-342900" lvl="5" marL="2743200" algn="l">
              <a:lnSpc>
                <a:spcPct val="90000"/>
              </a:lnSpc>
              <a:spcBef>
                <a:spcPts val="1655"/>
              </a:spcBef>
              <a:spcAft>
                <a:spcPts val="0"/>
              </a:spcAft>
              <a:buClr>
                <a:schemeClr val="dk1"/>
              </a:buClr>
              <a:buSzPts val="1800"/>
              <a:buChar char="•"/>
              <a:defRPr/>
            </a:lvl6pPr>
            <a:lvl7pPr indent="-342900" lvl="6" marL="3200400" algn="l">
              <a:lnSpc>
                <a:spcPct val="90000"/>
              </a:lnSpc>
              <a:spcBef>
                <a:spcPts val="1655"/>
              </a:spcBef>
              <a:spcAft>
                <a:spcPts val="0"/>
              </a:spcAft>
              <a:buClr>
                <a:schemeClr val="dk1"/>
              </a:buClr>
              <a:buSzPts val="1800"/>
              <a:buChar char="•"/>
              <a:defRPr/>
            </a:lvl7pPr>
            <a:lvl8pPr indent="-342900" lvl="7" marL="3657600" algn="l">
              <a:lnSpc>
                <a:spcPct val="90000"/>
              </a:lnSpc>
              <a:spcBef>
                <a:spcPts val="1655"/>
              </a:spcBef>
              <a:spcAft>
                <a:spcPts val="0"/>
              </a:spcAft>
              <a:buClr>
                <a:schemeClr val="dk1"/>
              </a:buClr>
              <a:buSzPts val="1800"/>
              <a:buChar char="•"/>
              <a:defRPr/>
            </a:lvl8pPr>
            <a:lvl9pPr indent="-342900" lvl="8" marL="4114800" algn="l">
              <a:lnSpc>
                <a:spcPct val="90000"/>
              </a:lnSpc>
              <a:spcBef>
                <a:spcPts val="1655"/>
              </a:spcBef>
              <a:spcAft>
                <a:spcPts val="0"/>
              </a:spcAft>
              <a:buClr>
                <a:schemeClr val="dk1"/>
              </a:buClr>
              <a:buSzPts val="1800"/>
              <a:buChar char="•"/>
              <a:defRPr/>
            </a:lvl9pPr>
          </a:lstStyle>
          <a:p/>
        </p:txBody>
      </p:sp>
      <p:sp>
        <p:nvSpPr>
          <p:cNvPr id="42" name="Google Shape;42;p7"/>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2081421" y="2278913"/>
            <a:ext cx="26112371" cy="82734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9"/>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2085364" y="2853584"/>
            <a:ext cx="9764544" cy="998754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595"/>
              <a:buFont typeface="Calibri"/>
              <a:buNone/>
              <a:defRPr sz="1059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
          <p:cNvSpPr txBox="1"/>
          <p:nvPr>
            <p:ph idx="1" type="body"/>
          </p:nvPr>
        </p:nvSpPr>
        <p:spPr>
          <a:xfrm>
            <a:off x="12870909" y="6162959"/>
            <a:ext cx="15326827" cy="30418415"/>
          </a:xfrm>
          <a:prstGeom prst="rect">
            <a:avLst/>
          </a:prstGeom>
          <a:noFill/>
          <a:ln>
            <a:noFill/>
          </a:ln>
        </p:spPr>
        <p:txBody>
          <a:bodyPr anchorCtr="0" anchor="t" bIns="45700" lIns="91425" spcFirstLastPara="1" rIns="91425" wrap="square" tIns="45700">
            <a:normAutofit/>
          </a:bodyPr>
          <a:lstStyle>
            <a:lvl1pPr indent="-901382" lvl="0" marL="457200" algn="l">
              <a:lnSpc>
                <a:spcPct val="90000"/>
              </a:lnSpc>
              <a:spcBef>
                <a:spcPts val="3311"/>
              </a:spcBef>
              <a:spcAft>
                <a:spcPts val="0"/>
              </a:spcAft>
              <a:buClr>
                <a:schemeClr val="dk1"/>
              </a:buClr>
              <a:buSzPts val="10595"/>
              <a:buChar char="•"/>
              <a:defRPr sz="10595"/>
            </a:lvl1pPr>
            <a:lvl2pPr indent="-817308" lvl="1" marL="914400" algn="l">
              <a:lnSpc>
                <a:spcPct val="90000"/>
              </a:lnSpc>
              <a:spcBef>
                <a:spcPts val="1655"/>
              </a:spcBef>
              <a:spcAft>
                <a:spcPts val="0"/>
              </a:spcAft>
              <a:buClr>
                <a:schemeClr val="dk1"/>
              </a:buClr>
              <a:buSzPts val="9271"/>
              <a:buChar char="•"/>
              <a:defRPr sz="9271"/>
            </a:lvl2pPr>
            <a:lvl3pPr indent="-733171" lvl="2" marL="1371600" algn="l">
              <a:lnSpc>
                <a:spcPct val="90000"/>
              </a:lnSpc>
              <a:spcBef>
                <a:spcPts val="1655"/>
              </a:spcBef>
              <a:spcAft>
                <a:spcPts val="0"/>
              </a:spcAft>
              <a:buClr>
                <a:schemeClr val="dk1"/>
              </a:buClr>
              <a:buSzPts val="7946"/>
              <a:buChar char="•"/>
              <a:defRPr sz="7946"/>
            </a:lvl3pPr>
            <a:lvl4pPr indent="-649097" lvl="3" marL="1828800" algn="l">
              <a:lnSpc>
                <a:spcPct val="90000"/>
              </a:lnSpc>
              <a:spcBef>
                <a:spcPts val="1655"/>
              </a:spcBef>
              <a:spcAft>
                <a:spcPts val="0"/>
              </a:spcAft>
              <a:buClr>
                <a:schemeClr val="dk1"/>
              </a:buClr>
              <a:buSzPts val="6622"/>
              <a:buChar char="•"/>
              <a:defRPr sz="6622"/>
            </a:lvl4pPr>
            <a:lvl5pPr indent="-649097" lvl="4" marL="2286000" algn="l">
              <a:lnSpc>
                <a:spcPct val="90000"/>
              </a:lnSpc>
              <a:spcBef>
                <a:spcPts val="1655"/>
              </a:spcBef>
              <a:spcAft>
                <a:spcPts val="0"/>
              </a:spcAft>
              <a:buClr>
                <a:schemeClr val="dk1"/>
              </a:buClr>
              <a:buSzPts val="6622"/>
              <a:buChar char="•"/>
              <a:defRPr sz="6622"/>
            </a:lvl5pPr>
            <a:lvl6pPr indent="-649097" lvl="5" marL="2743200" algn="l">
              <a:lnSpc>
                <a:spcPct val="90000"/>
              </a:lnSpc>
              <a:spcBef>
                <a:spcPts val="1655"/>
              </a:spcBef>
              <a:spcAft>
                <a:spcPts val="0"/>
              </a:spcAft>
              <a:buClr>
                <a:schemeClr val="dk1"/>
              </a:buClr>
              <a:buSzPts val="6622"/>
              <a:buChar char="•"/>
              <a:defRPr sz="6622"/>
            </a:lvl6pPr>
            <a:lvl7pPr indent="-649097" lvl="6" marL="3200400" algn="l">
              <a:lnSpc>
                <a:spcPct val="90000"/>
              </a:lnSpc>
              <a:spcBef>
                <a:spcPts val="1655"/>
              </a:spcBef>
              <a:spcAft>
                <a:spcPts val="0"/>
              </a:spcAft>
              <a:buClr>
                <a:schemeClr val="dk1"/>
              </a:buClr>
              <a:buSzPts val="6622"/>
              <a:buChar char="•"/>
              <a:defRPr sz="6622"/>
            </a:lvl7pPr>
            <a:lvl8pPr indent="-649097" lvl="7" marL="3657600" algn="l">
              <a:lnSpc>
                <a:spcPct val="90000"/>
              </a:lnSpc>
              <a:spcBef>
                <a:spcPts val="1655"/>
              </a:spcBef>
              <a:spcAft>
                <a:spcPts val="0"/>
              </a:spcAft>
              <a:buClr>
                <a:schemeClr val="dk1"/>
              </a:buClr>
              <a:buSzPts val="6622"/>
              <a:buChar char="•"/>
              <a:defRPr sz="6622"/>
            </a:lvl8pPr>
            <a:lvl9pPr indent="-649096" lvl="8" marL="4114800" algn="l">
              <a:lnSpc>
                <a:spcPct val="90000"/>
              </a:lnSpc>
              <a:spcBef>
                <a:spcPts val="1655"/>
              </a:spcBef>
              <a:spcAft>
                <a:spcPts val="0"/>
              </a:spcAft>
              <a:buClr>
                <a:schemeClr val="dk1"/>
              </a:buClr>
              <a:buSzPts val="6622"/>
              <a:buChar char="•"/>
              <a:defRPr sz="6622"/>
            </a:lvl9pPr>
          </a:lstStyle>
          <a:p/>
        </p:txBody>
      </p:sp>
      <p:sp>
        <p:nvSpPr>
          <p:cNvPr id="57" name="Google Shape;57;p10"/>
          <p:cNvSpPr txBox="1"/>
          <p:nvPr>
            <p:ph idx="2" type="body"/>
          </p:nvPr>
        </p:nvSpPr>
        <p:spPr>
          <a:xfrm>
            <a:off x="2085364" y="12841129"/>
            <a:ext cx="9764544" cy="2378978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311"/>
              </a:spcBef>
              <a:spcAft>
                <a:spcPts val="0"/>
              </a:spcAft>
              <a:buClr>
                <a:schemeClr val="dk1"/>
              </a:buClr>
              <a:buSzPts val="5297"/>
              <a:buNone/>
              <a:defRPr sz="5297"/>
            </a:lvl1pPr>
            <a:lvl2pPr indent="-228600" lvl="1" marL="914400" algn="l">
              <a:lnSpc>
                <a:spcPct val="90000"/>
              </a:lnSpc>
              <a:spcBef>
                <a:spcPts val="1655"/>
              </a:spcBef>
              <a:spcAft>
                <a:spcPts val="0"/>
              </a:spcAft>
              <a:buClr>
                <a:schemeClr val="dk1"/>
              </a:buClr>
              <a:buSzPts val="4635"/>
              <a:buNone/>
              <a:defRPr sz="4635"/>
            </a:lvl2pPr>
            <a:lvl3pPr indent="-228600" lvl="2" marL="1371600" algn="l">
              <a:lnSpc>
                <a:spcPct val="90000"/>
              </a:lnSpc>
              <a:spcBef>
                <a:spcPts val="1655"/>
              </a:spcBef>
              <a:spcAft>
                <a:spcPts val="0"/>
              </a:spcAft>
              <a:buClr>
                <a:schemeClr val="dk1"/>
              </a:buClr>
              <a:buSzPts val="3973"/>
              <a:buNone/>
              <a:defRPr sz="3973"/>
            </a:lvl3pPr>
            <a:lvl4pPr indent="-228600" lvl="3" marL="1828800" algn="l">
              <a:lnSpc>
                <a:spcPct val="90000"/>
              </a:lnSpc>
              <a:spcBef>
                <a:spcPts val="1655"/>
              </a:spcBef>
              <a:spcAft>
                <a:spcPts val="0"/>
              </a:spcAft>
              <a:buClr>
                <a:schemeClr val="dk1"/>
              </a:buClr>
              <a:buSzPts val="3311"/>
              <a:buNone/>
              <a:defRPr sz="3311"/>
            </a:lvl4pPr>
            <a:lvl5pPr indent="-228600" lvl="4" marL="2286000" algn="l">
              <a:lnSpc>
                <a:spcPct val="90000"/>
              </a:lnSpc>
              <a:spcBef>
                <a:spcPts val="1655"/>
              </a:spcBef>
              <a:spcAft>
                <a:spcPts val="0"/>
              </a:spcAft>
              <a:buClr>
                <a:schemeClr val="dk1"/>
              </a:buClr>
              <a:buSzPts val="3311"/>
              <a:buNone/>
              <a:defRPr sz="3311"/>
            </a:lvl5pPr>
            <a:lvl6pPr indent="-228600" lvl="5" marL="2743200" algn="l">
              <a:lnSpc>
                <a:spcPct val="90000"/>
              </a:lnSpc>
              <a:spcBef>
                <a:spcPts val="1655"/>
              </a:spcBef>
              <a:spcAft>
                <a:spcPts val="0"/>
              </a:spcAft>
              <a:buClr>
                <a:schemeClr val="dk1"/>
              </a:buClr>
              <a:buSzPts val="3311"/>
              <a:buNone/>
              <a:defRPr sz="3311"/>
            </a:lvl6pPr>
            <a:lvl7pPr indent="-228600" lvl="6" marL="3200400" algn="l">
              <a:lnSpc>
                <a:spcPct val="90000"/>
              </a:lnSpc>
              <a:spcBef>
                <a:spcPts val="1655"/>
              </a:spcBef>
              <a:spcAft>
                <a:spcPts val="0"/>
              </a:spcAft>
              <a:buClr>
                <a:schemeClr val="dk1"/>
              </a:buClr>
              <a:buSzPts val="3311"/>
              <a:buNone/>
              <a:defRPr sz="3311"/>
            </a:lvl7pPr>
            <a:lvl8pPr indent="-228600" lvl="7" marL="3657600" algn="l">
              <a:lnSpc>
                <a:spcPct val="90000"/>
              </a:lnSpc>
              <a:spcBef>
                <a:spcPts val="1655"/>
              </a:spcBef>
              <a:spcAft>
                <a:spcPts val="0"/>
              </a:spcAft>
              <a:buClr>
                <a:schemeClr val="dk1"/>
              </a:buClr>
              <a:buSzPts val="3311"/>
              <a:buNone/>
              <a:defRPr sz="3311"/>
            </a:lvl8pPr>
            <a:lvl9pPr indent="-228600" lvl="8" marL="4114800" algn="l">
              <a:lnSpc>
                <a:spcPct val="90000"/>
              </a:lnSpc>
              <a:spcBef>
                <a:spcPts val="1655"/>
              </a:spcBef>
              <a:spcAft>
                <a:spcPts val="0"/>
              </a:spcAft>
              <a:buClr>
                <a:schemeClr val="dk1"/>
              </a:buClr>
              <a:buSzPts val="3311"/>
              <a:buNone/>
              <a:defRPr sz="3311"/>
            </a:lvl9pPr>
          </a:lstStyle>
          <a:p/>
        </p:txBody>
      </p:sp>
      <p:sp>
        <p:nvSpPr>
          <p:cNvPr id="58" name="Google Shape;58;p10"/>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2085364" y="2853584"/>
            <a:ext cx="9764544" cy="998754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595"/>
              <a:buFont typeface="Calibri"/>
              <a:buNone/>
              <a:defRPr sz="1059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p:nvPr>
            <p:ph idx="2" type="pic"/>
          </p:nvPr>
        </p:nvSpPr>
        <p:spPr>
          <a:xfrm>
            <a:off x="12870909" y="6162959"/>
            <a:ext cx="15326827" cy="30418415"/>
          </a:xfrm>
          <a:prstGeom prst="rect">
            <a:avLst/>
          </a:prstGeom>
          <a:noFill/>
          <a:ln>
            <a:noFill/>
          </a:ln>
        </p:spPr>
      </p:sp>
      <p:sp>
        <p:nvSpPr>
          <p:cNvPr id="64" name="Google Shape;64;p11"/>
          <p:cNvSpPr txBox="1"/>
          <p:nvPr>
            <p:ph idx="1" type="body"/>
          </p:nvPr>
        </p:nvSpPr>
        <p:spPr>
          <a:xfrm>
            <a:off x="2085364" y="12841129"/>
            <a:ext cx="9764544" cy="2378978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311"/>
              </a:spcBef>
              <a:spcAft>
                <a:spcPts val="0"/>
              </a:spcAft>
              <a:buClr>
                <a:schemeClr val="dk1"/>
              </a:buClr>
              <a:buSzPts val="5297"/>
              <a:buNone/>
              <a:defRPr sz="5297"/>
            </a:lvl1pPr>
            <a:lvl2pPr indent="-228600" lvl="1" marL="914400" algn="l">
              <a:lnSpc>
                <a:spcPct val="90000"/>
              </a:lnSpc>
              <a:spcBef>
                <a:spcPts val="1655"/>
              </a:spcBef>
              <a:spcAft>
                <a:spcPts val="0"/>
              </a:spcAft>
              <a:buClr>
                <a:schemeClr val="dk1"/>
              </a:buClr>
              <a:buSzPts val="4635"/>
              <a:buNone/>
              <a:defRPr sz="4635"/>
            </a:lvl2pPr>
            <a:lvl3pPr indent="-228600" lvl="2" marL="1371600" algn="l">
              <a:lnSpc>
                <a:spcPct val="90000"/>
              </a:lnSpc>
              <a:spcBef>
                <a:spcPts val="1655"/>
              </a:spcBef>
              <a:spcAft>
                <a:spcPts val="0"/>
              </a:spcAft>
              <a:buClr>
                <a:schemeClr val="dk1"/>
              </a:buClr>
              <a:buSzPts val="3973"/>
              <a:buNone/>
              <a:defRPr sz="3973"/>
            </a:lvl3pPr>
            <a:lvl4pPr indent="-228600" lvl="3" marL="1828800" algn="l">
              <a:lnSpc>
                <a:spcPct val="90000"/>
              </a:lnSpc>
              <a:spcBef>
                <a:spcPts val="1655"/>
              </a:spcBef>
              <a:spcAft>
                <a:spcPts val="0"/>
              </a:spcAft>
              <a:buClr>
                <a:schemeClr val="dk1"/>
              </a:buClr>
              <a:buSzPts val="3311"/>
              <a:buNone/>
              <a:defRPr sz="3311"/>
            </a:lvl4pPr>
            <a:lvl5pPr indent="-228600" lvl="4" marL="2286000" algn="l">
              <a:lnSpc>
                <a:spcPct val="90000"/>
              </a:lnSpc>
              <a:spcBef>
                <a:spcPts val="1655"/>
              </a:spcBef>
              <a:spcAft>
                <a:spcPts val="0"/>
              </a:spcAft>
              <a:buClr>
                <a:schemeClr val="dk1"/>
              </a:buClr>
              <a:buSzPts val="3311"/>
              <a:buNone/>
              <a:defRPr sz="3311"/>
            </a:lvl5pPr>
            <a:lvl6pPr indent="-228600" lvl="5" marL="2743200" algn="l">
              <a:lnSpc>
                <a:spcPct val="90000"/>
              </a:lnSpc>
              <a:spcBef>
                <a:spcPts val="1655"/>
              </a:spcBef>
              <a:spcAft>
                <a:spcPts val="0"/>
              </a:spcAft>
              <a:buClr>
                <a:schemeClr val="dk1"/>
              </a:buClr>
              <a:buSzPts val="3311"/>
              <a:buNone/>
              <a:defRPr sz="3311"/>
            </a:lvl6pPr>
            <a:lvl7pPr indent="-228600" lvl="6" marL="3200400" algn="l">
              <a:lnSpc>
                <a:spcPct val="90000"/>
              </a:lnSpc>
              <a:spcBef>
                <a:spcPts val="1655"/>
              </a:spcBef>
              <a:spcAft>
                <a:spcPts val="0"/>
              </a:spcAft>
              <a:buClr>
                <a:schemeClr val="dk1"/>
              </a:buClr>
              <a:buSzPts val="3311"/>
              <a:buNone/>
              <a:defRPr sz="3311"/>
            </a:lvl7pPr>
            <a:lvl8pPr indent="-228600" lvl="7" marL="3657600" algn="l">
              <a:lnSpc>
                <a:spcPct val="90000"/>
              </a:lnSpc>
              <a:spcBef>
                <a:spcPts val="1655"/>
              </a:spcBef>
              <a:spcAft>
                <a:spcPts val="0"/>
              </a:spcAft>
              <a:buClr>
                <a:schemeClr val="dk1"/>
              </a:buClr>
              <a:buSzPts val="3311"/>
              <a:buNone/>
              <a:defRPr sz="3311"/>
            </a:lvl8pPr>
            <a:lvl9pPr indent="-228600" lvl="8" marL="4114800" algn="l">
              <a:lnSpc>
                <a:spcPct val="90000"/>
              </a:lnSpc>
              <a:spcBef>
                <a:spcPts val="1655"/>
              </a:spcBef>
              <a:spcAft>
                <a:spcPts val="0"/>
              </a:spcAft>
              <a:buClr>
                <a:schemeClr val="dk1"/>
              </a:buClr>
              <a:buSzPts val="3311"/>
              <a:buNone/>
              <a:defRPr sz="3311"/>
            </a:lvl9pPr>
          </a:lstStyle>
          <a:p/>
        </p:txBody>
      </p:sp>
      <p:sp>
        <p:nvSpPr>
          <p:cNvPr id="65" name="Google Shape;65;p11"/>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2081421" y="2278913"/>
            <a:ext cx="26112371" cy="827341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4568"/>
              <a:buFont typeface="Calibri"/>
              <a:buNone/>
              <a:defRPr b="0" i="0" sz="14567"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
          <p:cNvSpPr txBox="1"/>
          <p:nvPr>
            <p:ph idx="1" type="body"/>
          </p:nvPr>
        </p:nvSpPr>
        <p:spPr>
          <a:xfrm>
            <a:off x="2081421" y="11394520"/>
            <a:ext cx="26112371" cy="27158594"/>
          </a:xfrm>
          <a:prstGeom prst="rect">
            <a:avLst/>
          </a:prstGeom>
          <a:noFill/>
          <a:ln>
            <a:noFill/>
          </a:ln>
        </p:spPr>
        <p:txBody>
          <a:bodyPr anchorCtr="0" anchor="t" bIns="45700" lIns="91425" spcFirstLastPara="1" rIns="91425" wrap="square" tIns="45700">
            <a:normAutofit/>
          </a:bodyPr>
          <a:lstStyle>
            <a:lvl1pPr indent="-817308" lvl="0" marL="457200" marR="0" rtl="0" algn="l">
              <a:lnSpc>
                <a:spcPct val="90000"/>
              </a:lnSpc>
              <a:spcBef>
                <a:spcPts val="3311"/>
              </a:spcBef>
              <a:spcAft>
                <a:spcPts val="0"/>
              </a:spcAft>
              <a:buClr>
                <a:schemeClr val="dk1"/>
              </a:buClr>
              <a:buSzPts val="9271"/>
              <a:buFont typeface="Arial"/>
              <a:buChar char="•"/>
              <a:defRPr b="0" i="0" sz="9271" u="none" cap="none" strike="noStrike">
                <a:solidFill>
                  <a:schemeClr val="dk1"/>
                </a:solidFill>
                <a:latin typeface="Calibri"/>
                <a:ea typeface="Calibri"/>
                <a:cs typeface="Calibri"/>
                <a:sym typeface="Calibri"/>
              </a:defRPr>
            </a:lvl1pPr>
            <a:lvl2pPr indent="-733171" lvl="1" marL="914400" marR="0" rtl="0" algn="l">
              <a:lnSpc>
                <a:spcPct val="90000"/>
              </a:lnSpc>
              <a:spcBef>
                <a:spcPts val="1655"/>
              </a:spcBef>
              <a:spcAft>
                <a:spcPts val="0"/>
              </a:spcAft>
              <a:buClr>
                <a:schemeClr val="dk1"/>
              </a:buClr>
              <a:buSzPts val="7946"/>
              <a:buFont typeface="Arial"/>
              <a:buChar char="•"/>
              <a:defRPr b="0" i="0" sz="7946" u="none" cap="none" strike="noStrike">
                <a:solidFill>
                  <a:schemeClr val="dk1"/>
                </a:solidFill>
                <a:latin typeface="Calibri"/>
                <a:ea typeface="Calibri"/>
                <a:cs typeface="Calibri"/>
                <a:sym typeface="Calibri"/>
              </a:defRPr>
            </a:lvl2pPr>
            <a:lvl3pPr indent="-649097" lvl="2" marL="1371600" marR="0" rtl="0" algn="l">
              <a:lnSpc>
                <a:spcPct val="90000"/>
              </a:lnSpc>
              <a:spcBef>
                <a:spcPts val="1655"/>
              </a:spcBef>
              <a:spcAft>
                <a:spcPts val="0"/>
              </a:spcAft>
              <a:buClr>
                <a:schemeClr val="dk1"/>
              </a:buClr>
              <a:buSzPts val="6622"/>
              <a:buFont typeface="Arial"/>
              <a:buChar char="•"/>
              <a:defRPr b="0" i="0" sz="6622" u="none" cap="none" strike="noStrike">
                <a:solidFill>
                  <a:schemeClr val="dk1"/>
                </a:solidFill>
                <a:latin typeface="Calibri"/>
                <a:ea typeface="Calibri"/>
                <a:cs typeface="Calibri"/>
                <a:sym typeface="Calibri"/>
              </a:defRPr>
            </a:lvl3pPr>
            <a:lvl4pPr indent="-607060" lvl="3" marL="1828800" marR="0" rtl="0" algn="l">
              <a:lnSpc>
                <a:spcPct val="90000"/>
              </a:lnSpc>
              <a:spcBef>
                <a:spcPts val="1655"/>
              </a:spcBef>
              <a:spcAft>
                <a:spcPts val="0"/>
              </a:spcAft>
              <a:buClr>
                <a:schemeClr val="dk1"/>
              </a:buClr>
              <a:buSzPts val="5960"/>
              <a:buFont typeface="Arial"/>
              <a:buChar char="•"/>
              <a:defRPr b="0" i="0" sz="5960" u="none" cap="none" strike="noStrike">
                <a:solidFill>
                  <a:schemeClr val="dk1"/>
                </a:solidFill>
                <a:latin typeface="Calibri"/>
                <a:ea typeface="Calibri"/>
                <a:cs typeface="Calibri"/>
                <a:sym typeface="Calibri"/>
              </a:defRPr>
            </a:lvl4pPr>
            <a:lvl5pPr indent="-607060" lvl="4" marL="2286000" marR="0" rtl="0" algn="l">
              <a:lnSpc>
                <a:spcPct val="90000"/>
              </a:lnSpc>
              <a:spcBef>
                <a:spcPts val="1655"/>
              </a:spcBef>
              <a:spcAft>
                <a:spcPts val="0"/>
              </a:spcAft>
              <a:buClr>
                <a:schemeClr val="dk1"/>
              </a:buClr>
              <a:buSzPts val="5960"/>
              <a:buFont typeface="Arial"/>
              <a:buChar char="•"/>
              <a:defRPr b="0" i="0" sz="5960" u="none" cap="none" strike="noStrike">
                <a:solidFill>
                  <a:schemeClr val="dk1"/>
                </a:solidFill>
                <a:latin typeface="Calibri"/>
                <a:ea typeface="Calibri"/>
                <a:cs typeface="Calibri"/>
                <a:sym typeface="Calibri"/>
              </a:defRPr>
            </a:lvl5pPr>
            <a:lvl6pPr indent="-607060" lvl="5" marL="2743200" marR="0" rtl="0" algn="l">
              <a:lnSpc>
                <a:spcPct val="90000"/>
              </a:lnSpc>
              <a:spcBef>
                <a:spcPts val="1655"/>
              </a:spcBef>
              <a:spcAft>
                <a:spcPts val="0"/>
              </a:spcAft>
              <a:buClr>
                <a:schemeClr val="dk1"/>
              </a:buClr>
              <a:buSzPts val="5960"/>
              <a:buFont typeface="Arial"/>
              <a:buChar char="•"/>
              <a:defRPr b="0" i="0" sz="5960" u="none" cap="none" strike="noStrike">
                <a:solidFill>
                  <a:schemeClr val="dk1"/>
                </a:solidFill>
                <a:latin typeface="Calibri"/>
                <a:ea typeface="Calibri"/>
                <a:cs typeface="Calibri"/>
                <a:sym typeface="Calibri"/>
              </a:defRPr>
            </a:lvl6pPr>
            <a:lvl7pPr indent="-607060" lvl="6" marL="3200400" marR="0" rtl="0" algn="l">
              <a:lnSpc>
                <a:spcPct val="90000"/>
              </a:lnSpc>
              <a:spcBef>
                <a:spcPts val="1655"/>
              </a:spcBef>
              <a:spcAft>
                <a:spcPts val="0"/>
              </a:spcAft>
              <a:buClr>
                <a:schemeClr val="dk1"/>
              </a:buClr>
              <a:buSzPts val="5960"/>
              <a:buFont typeface="Arial"/>
              <a:buChar char="•"/>
              <a:defRPr b="0" i="0" sz="5960" u="none" cap="none" strike="noStrike">
                <a:solidFill>
                  <a:schemeClr val="dk1"/>
                </a:solidFill>
                <a:latin typeface="Calibri"/>
                <a:ea typeface="Calibri"/>
                <a:cs typeface="Calibri"/>
                <a:sym typeface="Calibri"/>
              </a:defRPr>
            </a:lvl7pPr>
            <a:lvl8pPr indent="-607060" lvl="7" marL="3657600" marR="0" rtl="0" algn="l">
              <a:lnSpc>
                <a:spcPct val="90000"/>
              </a:lnSpc>
              <a:spcBef>
                <a:spcPts val="1655"/>
              </a:spcBef>
              <a:spcAft>
                <a:spcPts val="0"/>
              </a:spcAft>
              <a:buClr>
                <a:schemeClr val="dk1"/>
              </a:buClr>
              <a:buSzPts val="5960"/>
              <a:buFont typeface="Arial"/>
              <a:buChar char="•"/>
              <a:defRPr b="0" i="0" sz="5960" u="none" cap="none" strike="noStrike">
                <a:solidFill>
                  <a:schemeClr val="dk1"/>
                </a:solidFill>
                <a:latin typeface="Calibri"/>
                <a:ea typeface="Calibri"/>
                <a:cs typeface="Calibri"/>
                <a:sym typeface="Calibri"/>
              </a:defRPr>
            </a:lvl8pPr>
            <a:lvl9pPr indent="-607059" lvl="8" marL="4114800" marR="0" rtl="0" algn="l">
              <a:lnSpc>
                <a:spcPct val="90000"/>
              </a:lnSpc>
              <a:spcBef>
                <a:spcPts val="1655"/>
              </a:spcBef>
              <a:spcAft>
                <a:spcPts val="0"/>
              </a:spcAft>
              <a:buClr>
                <a:schemeClr val="dk1"/>
              </a:buClr>
              <a:buSzPts val="5960"/>
              <a:buFont typeface="Arial"/>
              <a:buChar char="•"/>
              <a:defRPr b="0" i="0" sz="5960" u="none" cap="none" strike="noStrike">
                <a:solidFill>
                  <a:schemeClr val="dk1"/>
                </a:solidFill>
                <a:latin typeface="Calibri"/>
                <a:ea typeface="Calibri"/>
                <a:cs typeface="Calibri"/>
                <a:sym typeface="Calibri"/>
              </a:defRPr>
            </a:lvl9pPr>
          </a:lstStyle>
          <a:p/>
        </p:txBody>
      </p:sp>
      <p:sp>
        <p:nvSpPr>
          <p:cNvPr id="8" name="Google Shape;8;p2"/>
          <p:cNvSpPr txBox="1"/>
          <p:nvPr>
            <p:ph idx="10" type="dt"/>
          </p:nvPr>
        </p:nvSpPr>
        <p:spPr>
          <a:xfrm>
            <a:off x="2081421" y="39672756"/>
            <a:ext cx="6811923" cy="22789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973"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9pPr>
          </a:lstStyle>
          <a:p/>
        </p:txBody>
      </p:sp>
      <p:sp>
        <p:nvSpPr>
          <p:cNvPr id="9" name="Google Shape;9;p2"/>
          <p:cNvSpPr txBox="1"/>
          <p:nvPr>
            <p:ph idx="11" type="ftr"/>
          </p:nvPr>
        </p:nvSpPr>
        <p:spPr>
          <a:xfrm>
            <a:off x="10028665" y="39672756"/>
            <a:ext cx="10217884" cy="227890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3973"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6905" u="none" cap="none" strike="noStrike">
                <a:solidFill>
                  <a:schemeClr val="dk1"/>
                </a:solidFill>
                <a:latin typeface="Calibri"/>
                <a:ea typeface="Calibri"/>
                <a:cs typeface="Calibri"/>
                <a:sym typeface="Calibri"/>
              </a:defRPr>
            </a:lvl9pPr>
          </a:lstStyle>
          <a:p/>
        </p:txBody>
      </p:sp>
      <p:sp>
        <p:nvSpPr>
          <p:cNvPr id="10" name="Google Shape;10;p2"/>
          <p:cNvSpPr txBox="1"/>
          <p:nvPr>
            <p:ph idx="12" type="sldNum"/>
          </p:nvPr>
        </p:nvSpPr>
        <p:spPr>
          <a:xfrm>
            <a:off x="21381869" y="39672756"/>
            <a:ext cx="6811923" cy="227890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3973"/>
              <a:buFont typeface="Arial"/>
              <a:buNone/>
              <a:defRPr b="0" i="0" sz="397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3.png"/><Relationship Id="rId13" Type="http://schemas.openxmlformats.org/officeDocument/2006/relationships/image" Target="../media/image6.jpg"/><Relationship Id="rId12"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1F0"/>
            </a:gs>
            <a:gs pos="60000">
              <a:srgbClr val="F5CFCF"/>
            </a:gs>
            <a:gs pos="100000">
              <a:srgbClr val="D2B5DB"/>
            </a:gs>
          </a:gsLst>
          <a:lin ang="5400000" scaled="0"/>
        </a:gradFill>
      </p:bgPr>
    </p:bg>
    <p:spTree>
      <p:nvGrpSpPr>
        <p:cNvPr id="83" name="Shape 83"/>
        <p:cNvGrpSpPr/>
        <p:nvPr/>
      </p:nvGrpSpPr>
      <p:grpSpPr>
        <a:xfrm>
          <a:off x="0" y="0"/>
          <a:ext cx="0" cy="0"/>
          <a:chOff x="0" y="0"/>
          <a:chExt cx="0" cy="0"/>
        </a:xfrm>
      </p:grpSpPr>
      <p:sp>
        <p:nvSpPr>
          <p:cNvPr id="84" name="Google Shape;84;p1"/>
          <p:cNvSpPr/>
          <p:nvPr/>
        </p:nvSpPr>
        <p:spPr>
          <a:xfrm>
            <a:off x="470725" y="35529775"/>
            <a:ext cx="8895600" cy="3109200"/>
          </a:xfrm>
          <a:prstGeom prst="roundRect">
            <a:avLst>
              <a:gd fmla="val 2010" name="adj"/>
            </a:avLst>
          </a:prstGeom>
          <a:solidFill>
            <a:srgbClr val="75297B">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85" name="Google Shape;85;p1"/>
          <p:cNvSpPr/>
          <p:nvPr/>
        </p:nvSpPr>
        <p:spPr>
          <a:xfrm>
            <a:off x="9831975" y="35357725"/>
            <a:ext cx="20164500" cy="3853800"/>
          </a:xfrm>
          <a:prstGeom prst="roundRect">
            <a:avLst>
              <a:gd fmla="val 2276" name="adj"/>
            </a:avLst>
          </a:prstGeom>
          <a:noFill/>
          <a:ln cap="flat" cmpd="sng" w="57150">
            <a:solidFill>
              <a:srgbClr val="7529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86" name="Google Shape;86;p1"/>
          <p:cNvSpPr/>
          <p:nvPr/>
        </p:nvSpPr>
        <p:spPr>
          <a:xfrm>
            <a:off x="444000" y="14798588"/>
            <a:ext cx="8895600" cy="19740000"/>
          </a:xfrm>
          <a:prstGeom prst="roundRect">
            <a:avLst>
              <a:gd fmla="val 2010" name="adj"/>
            </a:avLst>
          </a:prstGeom>
          <a:noFill/>
          <a:ln cap="flat" cmpd="sng" w="57150">
            <a:solidFill>
              <a:srgbClr val="7529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87" name="Google Shape;87;p1"/>
          <p:cNvSpPr/>
          <p:nvPr/>
        </p:nvSpPr>
        <p:spPr>
          <a:xfrm>
            <a:off x="431975" y="14798600"/>
            <a:ext cx="8895600" cy="19572300"/>
          </a:xfrm>
          <a:prstGeom prst="roundRect">
            <a:avLst>
              <a:gd fmla="val 2010" name="adj"/>
            </a:avLst>
          </a:prstGeom>
          <a:solidFill>
            <a:srgbClr val="75297B">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88" name="Google Shape;88;p1"/>
          <p:cNvSpPr/>
          <p:nvPr/>
        </p:nvSpPr>
        <p:spPr>
          <a:xfrm>
            <a:off x="521425" y="35472225"/>
            <a:ext cx="8895600" cy="3231000"/>
          </a:xfrm>
          <a:prstGeom prst="roundRect">
            <a:avLst>
              <a:gd fmla="val 2010" name="adj"/>
            </a:avLst>
          </a:prstGeom>
          <a:noFill/>
          <a:ln cap="flat" cmpd="sng" w="57150">
            <a:solidFill>
              <a:srgbClr val="7529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89" name="Google Shape;89;p1"/>
          <p:cNvSpPr/>
          <p:nvPr/>
        </p:nvSpPr>
        <p:spPr>
          <a:xfrm>
            <a:off x="9797525" y="34892575"/>
            <a:ext cx="11103000" cy="1003200"/>
          </a:xfrm>
          <a:prstGeom prst="roundRect">
            <a:avLst>
              <a:gd fmla="val 50000" name="adj"/>
            </a:avLst>
          </a:prstGeom>
          <a:solidFill>
            <a:srgbClr val="7529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905"/>
              <a:buFont typeface="Arial"/>
              <a:buNone/>
            </a:pPr>
            <a:r>
              <a:t/>
            </a:r>
            <a:endParaRPr b="0" i="0" sz="6905" u="none" cap="none" strike="noStrike">
              <a:solidFill>
                <a:schemeClr val="lt1"/>
              </a:solidFill>
              <a:latin typeface="Calibri"/>
              <a:ea typeface="Calibri"/>
              <a:cs typeface="Calibri"/>
              <a:sym typeface="Calibri"/>
            </a:endParaRPr>
          </a:p>
        </p:txBody>
      </p:sp>
      <p:sp>
        <p:nvSpPr>
          <p:cNvPr id="90" name="Google Shape;90;p1"/>
          <p:cNvSpPr/>
          <p:nvPr/>
        </p:nvSpPr>
        <p:spPr>
          <a:xfrm>
            <a:off x="470725" y="4555575"/>
            <a:ext cx="8895600" cy="9279000"/>
          </a:xfrm>
          <a:prstGeom prst="roundRect">
            <a:avLst>
              <a:gd fmla="val 2010" name="adj"/>
            </a:avLst>
          </a:prstGeom>
          <a:noFill/>
          <a:ln cap="flat" cmpd="sng" w="57150">
            <a:solidFill>
              <a:srgbClr val="7529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91" name="Google Shape;91;p1"/>
          <p:cNvSpPr/>
          <p:nvPr/>
        </p:nvSpPr>
        <p:spPr>
          <a:xfrm>
            <a:off x="9831975" y="35351725"/>
            <a:ext cx="20164500" cy="3853800"/>
          </a:xfrm>
          <a:prstGeom prst="roundRect">
            <a:avLst>
              <a:gd fmla="val 2276" name="adj"/>
            </a:avLst>
          </a:prstGeom>
          <a:solidFill>
            <a:srgbClr val="75297B">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92" name="Google Shape;92;p1"/>
          <p:cNvSpPr/>
          <p:nvPr/>
        </p:nvSpPr>
        <p:spPr>
          <a:xfrm>
            <a:off x="431975" y="4592875"/>
            <a:ext cx="8895600" cy="9241800"/>
          </a:xfrm>
          <a:prstGeom prst="roundRect">
            <a:avLst>
              <a:gd fmla="val 2010" name="adj"/>
            </a:avLst>
          </a:prstGeom>
          <a:solidFill>
            <a:srgbClr val="75297B">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93" name="Google Shape;93;p1"/>
          <p:cNvSpPr/>
          <p:nvPr/>
        </p:nvSpPr>
        <p:spPr>
          <a:xfrm>
            <a:off x="4762500" y="438325"/>
            <a:ext cx="25068600" cy="33246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905"/>
              <a:buFont typeface="Arial"/>
              <a:buNone/>
            </a:pPr>
            <a:r>
              <a:t/>
            </a:r>
            <a:endParaRPr b="0" i="0" sz="6905" u="none" cap="none" strike="noStrike">
              <a:solidFill>
                <a:schemeClr val="lt1"/>
              </a:solidFill>
              <a:latin typeface="Calibri"/>
              <a:ea typeface="Calibri"/>
              <a:cs typeface="Calibri"/>
              <a:sym typeface="Calibri"/>
            </a:endParaRPr>
          </a:p>
        </p:txBody>
      </p:sp>
      <p:sp>
        <p:nvSpPr>
          <p:cNvPr id="94" name="Google Shape;94;p1"/>
          <p:cNvSpPr txBox="1"/>
          <p:nvPr/>
        </p:nvSpPr>
        <p:spPr>
          <a:xfrm>
            <a:off x="5199820" y="847831"/>
            <a:ext cx="24029400" cy="923400"/>
          </a:xfrm>
          <a:prstGeom prst="rect">
            <a:avLst/>
          </a:prstGeom>
          <a:noFill/>
          <a:ln>
            <a:noFill/>
          </a:ln>
        </p:spPr>
        <p:txBody>
          <a:bodyPr anchorCtr="0" anchor="t" bIns="45700" lIns="91425" spcFirstLastPara="1" rIns="91425" wrap="square" tIns="45700">
            <a:normAutofit fontScale="77500"/>
          </a:bodyPr>
          <a:lstStyle/>
          <a:p>
            <a:pPr indent="0" lvl="0" marL="0" marR="0" rtl="0" algn="l">
              <a:lnSpc>
                <a:spcPct val="100000"/>
              </a:lnSpc>
              <a:spcBef>
                <a:spcPts val="0"/>
              </a:spcBef>
              <a:spcAft>
                <a:spcPts val="0"/>
              </a:spcAft>
              <a:buClr>
                <a:srgbClr val="75297B"/>
              </a:buClr>
              <a:buSzPct val="100000"/>
              <a:buFont typeface="Arial Black"/>
              <a:buNone/>
            </a:pPr>
            <a:r>
              <a:rPr lang="fr-FR" sz="6905">
                <a:solidFill>
                  <a:srgbClr val="75297B"/>
                </a:solidFill>
                <a:latin typeface="Arial Black"/>
                <a:ea typeface="Arial Black"/>
                <a:cs typeface="Arial Black"/>
                <a:sym typeface="Arial Black"/>
              </a:rPr>
              <a:t>Conditional Generation from Unconditional Generative Models</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9942525" y="4555575"/>
            <a:ext cx="20164500" cy="8772600"/>
          </a:xfrm>
          <a:prstGeom prst="roundRect">
            <a:avLst>
              <a:gd fmla="val 1307" name="adj"/>
            </a:avLst>
          </a:prstGeom>
          <a:solidFill>
            <a:schemeClr val="lt1"/>
          </a:solidFill>
          <a:ln cap="flat" cmpd="sng" w="57150">
            <a:solidFill>
              <a:srgbClr val="7529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96" name="Google Shape;96;p1"/>
          <p:cNvSpPr/>
          <p:nvPr/>
        </p:nvSpPr>
        <p:spPr>
          <a:xfrm>
            <a:off x="9782625" y="13894716"/>
            <a:ext cx="20164500" cy="20643900"/>
          </a:xfrm>
          <a:prstGeom prst="roundRect">
            <a:avLst>
              <a:gd fmla="val 1046" name="adj"/>
            </a:avLst>
          </a:prstGeom>
          <a:solidFill>
            <a:schemeClr val="lt1"/>
          </a:solidFill>
          <a:ln cap="flat" cmpd="sng" w="57150">
            <a:solidFill>
              <a:srgbClr val="7529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97" name="Google Shape;97;p1"/>
          <p:cNvSpPr txBox="1"/>
          <p:nvPr/>
        </p:nvSpPr>
        <p:spPr>
          <a:xfrm>
            <a:off x="10186875" y="35958275"/>
            <a:ext cx="18898800" cy="3216900"/>
          </a:xfrm>
          <a:prstGeom prst="rect">
            <a:avLst/>
          </a:prstGeom>
          <a:noFill/>
          <a:ln>
            <a:noFill/>
          </a:ln>
        </p:spPr>
        <p:txBody>
          <a:bodyPr anchorCtr="0" anchor="t" bIns="45700" lIns="91425" spcFirstLastPara="1" rIns="91425" wrap="square" tIns="45700">
            <a:spAutoFit/>
          </a:bodyPr>
          <a:lstStyle/>
          <a:p>
            <a:pPr indent="-412750" lvl="0" marL="457200" marR="0" rtl="0" algn="just">
              <a:lnSpc>
                <a:spcPct val="100000"/>
              </a:lnSpc>
              <a:spcBef>
                <a:spcPts val="0"/>
              </a:spcBef>
              <a:spcAft>
                <a:spcPts val="0"/>
              </a:spcAft>
              <a:buClr>
                <a:srgbClr val="000000"/>
              </a:buClr>
              <a:buSzPts val="2900"/>
              <a:buFont typeface="Times New Roman"/>
              <a:buChar char="●"/>
            </a:pPr>
            <a:r>
              <a:rPr b="1" i="0" lang="fr-FR" sz="2900" u="none" cap="none" strike="noStrike">
                <a:solidFill>
                  <a:srgbClr val="000000"/>
                </a:solidFill>
                <a:latin typeface="Times New Roman"/>
                <a:ea typeface="Times New Roman"/>
                <a:cs typeface="Times New Roman"/>
                <a:sym typeface="Times New Roman"/>
              </a:rPr>
              <a:t>Applications</a:t>
            </a:r>
            <a:r>
              <a:rPr b="0" i="0" lang="fr-FR" sz="2900" u="none" cap="none" strike="noStrike">
                <a:solidFill>
                  <a:srgbClr val="000000"/>
                </a:solidFill>
                <a:latin typeface="Times New Roman"/>
                <a:ea typeface="Times New Roman"/>
                <a:cs typeface="Times New Roman"/>
                <a:sym typeface="Times New Roman"/>
              </a:rPr>
              <a:t>: </a:t>
            </a:r>
            <a:r>
              <a:rPr lang="fr-FR" sz="2900">
                <a:latin typeface="Times New Roman"/>
                <a:ea typeface="Times New Roman"/>
                <a:cs typeface="Times New Roman"/>
                <a:sym typeface="Times New Roman"/>
              </a:rPr>
              <a:t>There are many unconditional models and using this approach we can directly leverage them without retraining</a:t>
            </a:r>
            <a:endParaRPr b="0" i="0" sz="2900" u="none" cap="none" strike="noStrike">
              <a:solidFill>
                <a:srgbClr val="000000"/>
              </a:solidFill>
              <a:latin typeface="Times New Roman"/>
              <a:ea typeface="Times New Roman"/>
              <a:cs typeface="Times New Roman"/>
              <a:sym typeface="Times New Roman"/>
            </a:endParaRPr>
          </a:p>
          <a:p>
            <a:pPr indent="-412750" lvl="0" marL="457200" marR="0" rtl="0" algn="just">
              <a:lnSpc>
                <a:spcPct val="100000"/>
              </a:lnSpc>
              <a:spcBef>
                <a:spcPts val="0"/>
              </a:spcBef>
              <a:spcAft>
                <a:spcPts val="0"/>
              </a:spcAft>
              <a:buClr>
                <a:srgbClr val="000000"/>
              </a:buClr>
              <a:buSzPts val="2900"/>
              <a:buFont typeface="Times New Roman"/>
              <a:buChar char="●"/>
            </a:pPr>
            <a:r>
              <a:rPr b="1" i="0" lang="fr-FR" sz="2900" u="none" cap="none" strike="noStrike">
                <a:solidFill>
                  <a:srgbClr val="000000"/>
                </a:solidFill>
                <a:latin typeface="Times New Roman"/>
                <a:ea typeface="Times New Roman"/>
                <a:cs typeface="Times New Roman"/>
                <a:sym typeface="Times New Roman"/>
              </a:rPr>
              <a:t>Limitations</a:t>
            </a:r>
            <a:r>
              <a:rPr b="0" i="0" lang="fr-FR" sz="2900" u="none" cap="none" strike="noStrike">
                <a:solidFill>
                  <a:srgbClr val="000000"/>
                </a:solidFill>
                <a:latin typeface="Times New Roman"/>
                <a:ea typeface="Times New Roman"/>
                <a:cs typeface="Times New Roman"/>
                <a:sym typeface="Times New Roman"/>
              </a:rPr>
              <a:t> </a:t>
            </a:r>
            <a:r>
              <a:rPr lang="fr-FR" sz="2900">
                <a:latin typeface="Times New Roman"/>
                <a:ea typeface="Times New Roman"/>
                <a:cs typeface="Times New Roman"/>
                <a:sym typeface="Times New Roman"/>
              </a:rPr>
              <a:t>: For different architectures and datasets we need to use relevant </a:t>
            </a:r>
            <a:r>
              <a:rPr lang="fr-FR" sz="2900">
                <a:latin typeface="Times New Roman"/>
                <a:ea typeface="Times New Roman"/>
                <a:cs typeface="Times New Roman"/>
                <a:sym typeface="Times New Roman"/>
              </a:rPr>
              <a:t>methods</a:t>
            </a:r>
            <a:r>
              <a:rPr lang="fr-FR" sz="2900">
                <a:latin typeface="Times New Roman"/>
                <a:ea typeface="Times New Roman"/>
                <a:cs typeface="Times New Roman"/>
                <a:sym typeface="Times New Roman"/>
              </a:rPr>
              <a:t> to navigate latent space.</a:t>
            </a:r>
            <a:endParaRPr sz="29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2900">
              <a:latin typeface="Times New Roman"/>
              <a:ea typeface="Times New Roman"/>
              <a:cs typeface="Times New Roman"/>
              <a:sym typeface="Times New Roman"/>
            </a:endParaRPr>
          </a:p>
          <a:p>
            <a:pPr indent="-412750" lvl="0" marL="457200" marR="0" rtl="0" algn="just">
              <a:lnSpc>
                <a:spcPct val="100000"/>
              </a:lnSpc>
              <a:spcBef>
                <a:spcPts val="0"/>
              </a:spcBef>
              <a:spcAft>
                <a:spcPts val="0"/>
              </a:spcAft>
              <a:buClr>
                <a:srgbClr val="000000"/>
              </a:buClr>
              <a:buSzPts val="2900"/>
              <a:buFont typeface="Times New Roman"/>
              <a:buChar char="●"/>
            </a:pPr>
            <a:r>
              <a:rPr b="1" i="0" lang="fr-FR" sz="2900" u="none" cap="none" strike="noStrike">
                <a:solidFill>
                  <a:srgbClr val="000000"/>
                </a:solidFill>
                <a:latin typeface="Times New Roman"/>
                <a:ea typeface="Times New Roman"/>
                <a:cs typeface="Times New Roman"/>
                <a:sym typeface="Times New Roman"/>
              </a:rPr>
              <a:t>Next Steps</a:t>
            </a:r>
            <a:r>
              <a:rPr b="0" i="0" lang="fr-FR" sz="2900" u="none" cap="none" strike="noStrike">
                <a:solidFill>
                  <a:srgbClr val="000000"/>
                </a:solidFill>
                <a:latin typeface="Times New Roman"/>
                <a:ea typeface="Times New Roman"/>
                <a:cs typeface="Times New Roman"/>
                <a:sym typeface="Times New Roman"/>
              </a:rPr>
              <a:t> in Research</a:t>
            </a:r>
            <a:endParaRPr b="0" i="0" sz="2900" u="none" cap="none" strike="noStrike">
              <a:solidFill>
                <a:srgbClr val="000000"/>
              </a:solidFill>
              <a:latin typeface="Times New Roman"/>
              <a:ea typeface="Times New Roman"/>
              <a:cs typeface="Times New Roman"/>
              <a:sym typeface="Times New Roman"/>
            </a:endParaRPr>
          </a:p>
          <a:p>
            <a:pPr indent="-412750" lvl="0" marL="457200" marR="0" rtl="0" algn="just">
              <a:lnSpc>
                <a:spcPct val="100000"/>
              </a:lnSpc>
              <a:spcBef>
                <a:spcPts val="0"/>
              </a:spcBef>
              <a:spcAft>
                <a:spcPts val="0"/>
              </a:spcAft>
              <a:buClr>
                <a:srgbClr val="000000"/>
              </a:buClr>
              <a:buSzPts val="2900"/>
              <a:buFont typeface="Times New Roman"/>
              <a:buAutoNum type="arabicPeriod"/>
            </a:pPr>
            <a:r>
              <a:rPr lang="fr-FR" sz="2900">
                <a:latin typeface="Times New Roman"/>
                <a:ea typeface="Times New Roman"/>
                <a:cs typeface="Times New Roman"/>
                <a:sym typeface="Times New Roman"/>
              </a:rPr>
              <a:t>Extend the concept for clip models, LLMs, Energy Models and more …</a:t>
            </a:r>
            <a:endParaRPr b="0" i="0" sz="2900" u="none" cap="none" strike="noStrike">
              <a:solidFill>
                <a:srgbClr val="000000"/>
              </a:solidFill>
              <a:latin typeface="Times New Roman"/>
              <a:ea typeface="Times New Roman"/>
              <a:cs typeface="Times New Roman"/>
              <a:sym typeface="Times New Roman"/>
            </a:endParaRPr>
          </a:p>
          <a:p>
            <a:pPr indent="-412750" lvl="0" marL="457200" marR="0" rtl="0" algn="just">
              <a:lnSpc>
                <a:spcPct val="100000"/>
              </a:lnSpc>
              <a:spcBef>
                <a:spcPts val="0"/>
              </a:spcBef>
              <a:spcAft>
                <a:spcPts val="0"/>
              </a:spcAft>
              <a:buClr>
                <a:srgbClr val="000000"/>
              </a:buClr>
              <a:buSzPts val="2900"/>
              <a:buFont typeface="Times New Roman"/>
              <a:buAutoNum type="arabicPeriod"/>
            </a:pPr>
            <a:r>
              <a:rPr lang="fr-FR" sz="2900">
                <a:latin typeface="Times New Roman"/>
                <a:ea typeface="Times New Roman"/>
                <a:cs typeface="Times New Roman"/>
                <a:sym typeface="Times New Roman"/>
              </a:rPr>
              <a:t>Build a library that would integrate over any sort of model and provides </a:t>
            </a:r>
            <a:r>
              <a:rPr lang="fr-FR" sz="2900">
                <a:latin typeface="Times New Roman"/>
                <a:ea typeface="Times New Roman"/>
                <a:cs typeface="Times New Roman"/>
                <a:sym typeface="Times New Roman"/>
              </a:rPr>
              <a:t>utility</a:t>
            </a:r>
            <a:r>
              <a:rPr lang="fr-FR" sz="2900">
                <a:latin typeface="Times New Roman"/>
                <a:ea typeface="Times New Roman"/>
                <a:cs typeface="Times New Roman"/>
                <a:sym typeface="Times New Roman"/>
              </a:rPr>
              <a:t> to leverage the latent space</a:t>
            </a:r>
            <a:endParaRPr b="0" i="0" sz="2900" u="none" cap="none" strike="noStrike">
              <a:solidFill>
                <a:srgbClr val="000000"/>
              </a:solidFill>
              <a:latin typeface="Times New Roman"/>
              <a:ea typeface="Times New Roman"/>
              <a:cs typeface="Times New Roman"/>
              <a:sym typeface="Times New Roman"/>
            </a:endParaRPr>
          </a:p>
        </p:txBody>
      </p:sp>
      <p:sp>
        <p:nvSpPr>
          <p:cNvPr id="98" name="Google Shape;98;p1"/>
          <p:cNvSpPr txBox="1"/>
          <p:nvPr/>
        </p:nvSpPr>
        <p:spPr>
          <a:xfrm>
            <a:off x="5199820" y="1926195"/>
            <a:ext cx="24029400" cy="2789100"/>
          </a:xfrm>
          <a:prstGeom prst="rect">
            <a:avLst/>
          </a:prstGeom>
          <a:noFill/>
          <a:ln>
            <a:noFill/>
          </a:ln>
        </p:spPr>
        <p:txBody>
          <a:bodyPr anchorCtr="0" anchor="t" bIns="45700" lIns="91425" spcFirstLastPara="1" rIns="91425" wrap="square" tIns="45700">
            <a:normAutofit/>
          </a:bodyPr>
          <a:lstStyle/>
          <a:p>
            <a:pPr indent="0" lvl="0" marL="0" marR="0" rtl="0" algn="l">
              <a:lnSpc>
                <a:spcPct val="130000"/>
              </a:lnSpc>
              <a:spcBef>
                <a:spcPts val="0"/>
              </a:spcBef>
              <a:spcAft>
                <a:spcPts val="0"/>
              </a:spcAft>
              <a:buClr>
                <a:schemeClr val="dk1"/>
              </a:buClr>
              <a:buSzPts val="4800"/>
              <a:buFont typeface="Arial"/>
              <a:buNone/>
            </a:pPr>
            <a:r>
              <a:rPr lang="fr-FR" sz="4400">
                <a:solidFill>
                  <a:schemeClr val="dk1"/>
                </a:solidFill>
              </a:rPr>
              <a:t>Haarit Chavda (23110077)    </a:t>
            </a:r>
            <a:endParaRPr sz="4400">
              <a:solidFill>
                <a:schemeClr val="dk1"/>
              </a:solidFill>
            </a:endParaRPr>
          </a:p>
          <a:p>
            <a:pPr indent="0" lvl="0" marL="0" marR="0" rtl="0" algn="l">
              <a:lnSpc>
                <a:spcPct val="130000"/>
              </a:lnSpc>
              <a:spcBef>
                <a:spcPts val="0"/>
              </a:spcBef>
              <a:spcAft>
                <a:spcPts val="0"/>
              </a:spcAft>
              <a:buClr>
                <a:schemeClr val="dk1"/>
              </a:buClr>
              <a:buSzPts val="4800"/>
              <a:buFont typeface="Arial"/>
              <a:buNone/>
            </a:pPr>
            <a:r>
              <a:rPr lang="fr-FR" sz="4400">
                <a:solidFill>
                  <a:schemeClr val="dk1"/>
                </a:solidFill>
              </a:rPr>
              <a:t>Mentors: Prof.Shanmuganathan Raman , Prajwal Singh</a:t>
            </a:r>
            <a:endParaRPr b="0" i="0" sz="4400" u="none" cap="none" strike="noStrike">
              <a:solidFill>
                <a:schemeClr val="dk1"/>
              </a:solidFill>
              <a:latin typeface="Arial"/>
              <a:ea typeface="Arial"/>
              <a:cs typeface="Arial"/>
              <a:sym typeface="Arial"/>
            </a:endParaRPr>
          </a:p>
          <a:p>
            <a:pPr indent="0" lvl="0" marL="0" marR="0" rtl="0" algn="l">
              <a:lnSpc>
                <a:spcPct val="130000"/>
              </a:lnSpc>
              <a:spcBef>
                <a:spcPts val="0"/>
              </a:spcBef>
              <a:spcAft>
                <a:spcPts val="0"/>
              </a:spcAft>
              <a:buClr>
                <a:schemeClr val="dk1"/>
              </a:buClr>
              <a:buSzPts val="4800"/>
              <a:buFont typeface="Arial"/>
              <a:buNone/>
            </a:pPr>
            <a:r>
              <a:t/>
            </a:r>
            <a:endParaRPr b="0" i="0" sz="4400" u="none" cap="none" strike="noStrike">
              <a:solidFill>
                <a:schemeClr val="dk1"/>
              </a:solidFill>
              <a:latin typeface="Arial"/>
              <a:ea typeface="Arial"/>
              <a:cs typeface="Arial"/>
              <a:sym typeface="Arial"/>
            </a:endParaRPr>
          </a:p>
        </p:txBody>
      </p:sp>
      <p:grpSp>
        <p:nvGrpSpPr>
          <p:cNvPr id="99" name="Google Shape;99;p1"/>
          <p:cNvGrpSpPr/>
          <p:nvPr/>
        </p:nvGrpSpPr>
        <p:grpSpPr>
          <a:xfrm>
            <a:off x="443318" y="14224779"/>
            <a:ext cx="8477908" cy="1003132"/>
            <a:chOff x="444171" y="16582128"/>
            <a:chExt cx="5927778" cy="1003132"/>
          </a:xfrm>
        </p:grpSpPr>
        <p:sp>
          <p:nvSpPr>
            <p:cNvPr id="100" name="Google Shape;100;p1"/>
            <p:cNvSpPr/>
            <p:nvPr/>
          </p:nvSpPr>
          <p:spPr>
            <a:xfrm>
              <a:off x="444171" y="16582128"/>
              <a:ext cx="5927778" cy="1003132"/>
            </a:xfrm>
            <a:prstGeom prst="roundRect">
              <a:avLst>
                <a:gd fmla="val 50000" name="adj"/>
              </a:avLst>
            </a:prstGeom>
            <a:solidFill>
              <a:srgbClr val="7529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905"/>
                <a:buFont typeface="Arial"/>
                <a:buNone/>
              </a:pPr>
              <a:r>
                <a:t/>
              </a:r>
              <a:endParaRPr b="0" i="0" sz="6905" u="none" cap="none" strike="noStrike">
                <a:solidFill>
                  <a:schemeClr val="lt1"/>
                </a:solidFill>
                <a:latin typeface="Calibri"/>
                <a:ea typeface="Calibri"/>
                <a:cs typeface="Calibri"/>
                <a:sym typeface="Calibri"/>
              </a:endParaRPr>
            </a:p>
          </p:txBody>
        </p:sp>
        <p:sp>
          <p:nvSpPr>
            <p:cNvPr id="101" name="Google Shape;101;p1"/>
            <p:cNvSpPr/>
            <p:nvPr/>
          </p:nvSpPr>
          <p:spPr>
            <a:xfrm>
              <a:off x="672396" y="16706111"/>
              <a:ext cx="53700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lang="fr-FR" sz="4400">
                  <a:solidFill>
                    <a:schemeClr val="lt1"/>
                  </a:solidFill>
                  <a:latin typeface="Arial Black"/>
                  <a:ea typeface="Arial Black"/>
                  <a:cs typeface="Arial Black"/>
                  <a:sym typeface="Arial Black"/>
                </a:rPr>
                <a:t>Approach</a:t>
              </a:r>
              <a:endParaRPr b="0" i="0" sz="1400" u="none" cap="none" strike="noStrike">
                <a:solidFill>
                  <a:srgbClr val="000000"/>
                </a:solidFill>
                <a:latin typeface="Arial"/>
                <a:ea typeface="Arial"/>
                <a:cs typeface="Arial"/>
                <a:sym typeface="Arial"/>
              </a:endParaRPr>
            </a:p>
          </p:txBody>
        </p:sp>
      </p:grpSp>
      <p:grpSp>
        <p:nvGrpSpPr>
          <p:cNvPr id="102" name="Google Shape;102;p1"/>
          <p:cNvGrpSpPr/>
          <p:nvPr/>
        </p:nvGrpSpPr>
        <p:grpSpPr>
          <a:xfrm>
            <a:off x="458675" y="35013945"/>
            <a:ext cx="3935237" cy="910404"/>
            <a:chOff x="451893" y="26654464"/>
            <a:chExt cx="4331100" cy="1003200"/>
          </a:xfrm>
        </p:grpSpPr>
        <p:sp>
          <p:nvSpPr>
            <p:cNvPr id="103" name="Google Shape;103;p1"/>
            <p:cNvSpPr/>
            <p:nvPr/>
          </p:nvSpPr>
          <p:spPr>
            <a:xfrm>
              <a:off x="451893" y="26654464"/>
              <a:ext cx="4331100" cy="1003200"/>
            </a:xfrm>
            <a:prstGeom prst="roundRect">
              <a:avLst>
                <a:gd fmla="val 50000" name="adj"/>
              </a:avLst>
            </a:prstGeom>
            <a:solidFill>
              <a:srgbClr val="7529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905"/>
                <a:buFont typeface="Arial"/>
                <a:buNone/>
              </a:pPr>
              <a:r>
                <a:t/>
              </a:r>
              <a:endParaRPr b="0" i="0" sz="6905" u="none" cap="none" strike="noStrike">
                <a:solidFill>
                  <a:schemeClr val="lt1"/>
                </a:solidFill>
                <a:latin typeface="Calibri"/>
                <a:ea typeface="Calibri"/>
                <a:cs typeface="Calibri"/>
                <a:sym typeface="Calibri"/>
              </a:endParaRPr>
            </a:p>
          </p:txBody>
        </p:sp>
        <p:sp>
          <p:nvSpPr>
            <p:cNvPr id="104" name="Google Shape;104;p1"/>
            <p:cNvSpPr/>
            <p:nvPr/>
          </p:nvSpPr>
          <p:spPr>
            <a:xfrm>
              <a:off x="843110" y="26783772"/>
              <a:ext cx="35364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fr-FR" sz="4400" u="none" cap="none" strike="noStrike">
                  <a:solidFill>
                    <a:schemeClr val="lt1"/>
                  </a:solidFill>
                  <a:latin typeface="Arial Black"/>
                  <a:ea typeface="Arial Black"/>
                  <a:cs typeface="Arial Black"/>
                  <a:sym typeface="Arial Black"/>
                </a:rPr>
                <a:t>TIMELINE</a:t>
              </a:r>
              <a:endParaRPr b="0" i="0" sz="1400" u="none" cap="none" strike="noStrike">
                <a:solidFill>
                  <a:srgbClr val="000000"/>
                </a:solidFill>
                <a:latin typeface="Arial"/>
                <a:ea typeface="Arial"/>
                <a:cs typeface="Arial"/>
                <a:sym typeface="Arial"/>
              </a:endParaRPr>
            </a:p>
          </p:txBody>
        </p:sp>
      </p:grpSp>
      <p:cxnSp>
        <p:nvCxnSpPr>
          <p:cNvPr id="105" name="Google Shape;105;p1"/>
          <p:cNvCxnSpPr/>
          <p:nvPr/>
        </p:nvCxnSpPr>
        <p:spPr>
          <a:xfrm>
            <a:off x="4738075" y="423325"/>
            <a:ext cx="25092900" cy="15000"/>
          </a:xfrm>
          <a:prstGeom prst="straightConnector1">
            <a:avLst/>
          </a:prstGeom>
          <a:noFill/>
          <a:ln cap="flat" cmpd="sng" w="79375">
            <a:solidFill>
              <a:srgbClr val="75297B"/>
            </a:solidFill>
            <a:prstDash val="solid"/>
            <a:miter lim="800000"/>
            <a:headEnd len="sm" w="sm" type="none"/>
            <a:tailEnd len="sm" w="sm" type="none"/>
          </a:ln>
        </p:spPr>
      </p:cxnSp>
      <p:cxnSp>
        <p:nvCxnSpPr>
          <p:cNvPr id="106" name="Google Shape;106;p1"/>
          <p:cNvCxnSpPr/>
          <p:nvPr/>
        </p:nvCxnSpPr>
        <p:spPr>
          <a:xfrm>
            <a:off x="4762500" y="3793725"/>
            <a:ext cx="25068600" cy="22200"/>
          </a:xfrm>
          <a:prstGeom prst="straightConnector1">
            <a:avLst/>
          </a:prstGeom>
          <a:noFill/>
          <a:ln cap="flat" cmpd="sng" w="79375">
            <a:solidFill>
              <a:srgbClr val="75297B"/>
            </a:solidFill>
            <a:prstDash val="solid"/>
            <a:miter lim="800000"/>
            <a:headEnd len="sm" w="sm" type="none"/>
            <a:tailEnd len="sm" w="sm" type="none"/>
          </a:ln>
        </p:spPr>
      </p:cxnSp>
      <p:sp>
        <p:nvSpPr>
          <p:cNvPr id="107" name="Google Shape;107;p1"/>
          <p:cNvSpPr/>
          <p:nvPr/>
        </p:nvSpPr>
        <p:spPr>
          <a:xfrm>
            <a:off x="9844800" y="4051775"/>
            <a:ext cx="8081400" cy="1003200"/>
          </a:xfrm>
          <a:prstGeom prst="roundRect">
            <a:avLst>
              <a:gd fmla="val 50000" name="adj"/>
            </a:avLst>
          </a:prstGeom>
          <a:solidFill>
            <a:schemeClr val="lt1"/>
          </a:solidFill>
          <a:ln cap="flat" cmpd="sng" w="57150">
            <a:solidFill>
              <a:srgbClr val="7529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905"/>
              <a:buFont typeface="Arial"/>
              <a:buNone/>
            </a:pPr>
            <a:r>
              <a:t/>
            </a:r>
            <a:endParaRPr b="0" i="0" sz="6905" u="none" cap="none" strike="noStrike">
              <a:solidFill>
                <a:schemeClr val="lt1"/>
              </a:solidFill>
              <a:latin typeface="Calibri"/>
              <a:ea typeface="Calibri"/>
              <a:cs typeface="Calibri"/>
              <a:sym typeface="Calibri"/>
            </a:endParaRPr>
          </a:p>
        </p:txBody>
      </p:sp>
      <p:sp>
        <p:nvSpPr>
          <p:cNvPr id="108" name="Google Shape;108;p1"/>
          <p:cNvSpPr/>
          <p:nvPr/>
        </p:nvSpPr>
        <p:spPr>
          <a:xfrm>
            <a:off x="10086175" y="4167425"/>
            <a:ext cx="102138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lang="fr-FR" sz="4400">
                <a:solidFill>
                  <a:srgbClr val="75297B"/>
                </a:solidFill>
                <a:latin typeface="Arial Black"/>
                <a:ea typeface="Arial Black"/>
                <a:cs typeface="Arial Black"/>
                <a:sym typeface="Arial Black"/>
              </a:rPr>
              <a:t>VAE - CelebA</a:t>
            </a:r>
            <a:endParaRPr b="0" i="0" sz="1400" u="none" cap="none" strike="noStrike">
              <a:solidFill>
                <a:srgbClr val="000000"/>
              </a:solidFill>
              <a:latin typeface="Arial"/>
              <a:ea typeface="Arial"/>
              <a:cs typeface="Arial"/>
              <a:sym typeface="Arial"/>
            </a:endParaRPr>
          </a:p>
        </p:txBody>
      </p:sp>
      <p:sp>
        <p:nvSpPr>
          <p:cNvPr id="109" name="Google Shape;109;p1"/>
          <p:cNvSpPr txBox="1"/>
          <p:nvPr/>
        </p:nvSpPr>
        <p:spPr>
          <a:xfrm>
            <a:off x="839075" y="38362899"/>
            <a:ext cx="8081400" cy="523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Times New Roman"/>
              <a:ea typeface="Times New Roman"/>
              <a:cs typeface="Times New Roman"/>
              <a:sym typeface="Times New Roman"/>
            </a:endParaRPr>
          </a:p>
        </p:txBody>
      </p:sp>
      <p:grpSp>
        <p:nvGrpSpPr>
          <p:cNvPr id="110" name="Google Shape;110;p1"/>
          <p:cNvGrpSpPr/>
          <p:nvPr/>
        </p:nvGrpSpPr>
        <p:grpSpPr>
          <a:xfrm>
            <a:off x="9782634" y="13489405"/>
            <a:ext cx="8489437" cy="932173"/>
            <a:chOff x="9454459" y="6292659"/>
            <a:chExt cx="2790375" cy="1003200"/>
          </a:xfrm>
        </p:grpSpPr>
        <p:sp>
          <p:nvSpPr>
            <p:cNvPr id="111" name="Google Shape;111;p1"/>
            <p:cNvSpPr/>
            <p:nvPr/>
          </p:nvSpPr>
          <p:spPr>
            <a:xfrm>
              <a:off x="9454459" y="6292659"/>
              <a:ext cx="2786700" cy="1003200"/>
            </a:xfrm>
            <a:prstGeom prst="roundRect">
              <a:avLst>
                <a:gd fmla="val 50000" name="adj"/>
              </a:avLst>
            </a:prstGeom>
            <a:solidFill>
              <a:schemeClr val="lt1"/>
            </a:solidFill>
            <a:ln cap="flat" cmpd="sng" w="57150">
              <a:solidFill>
                <a:srgbClr val="7529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905"/>
                <a:buFont typeface="Arial"/>
                <a:buNone/>
              </a:pPr>
              <a:r>
                <a:t/>
              </a:r>
              <a:endParaRPr b="0" i="0" sz="6905" u="none" cap="none" strike="noStrike">
                <a:solidFill>
                  <a:schemeClr val="lt1"/>
                </a:solidFill>
                <a:latin typeface="Calibri"/>
                <a:ea typeface="Calibri"/>
                <a:cs typeface="Calibri"/>
                <a:sym typeface="Calibri"/>
              </a:endParaRPr>
            </a:p>
          </p:txBody>
        </p:sp>
        <p:sp>
          <p:nvSpPr>
            <p:cNvPr id="112" name="Google Shape;112;p1"/>
            <p:cNvSpPr/>
            <p:nvPr/>
          </p:nvSpPr>
          <p:spPr>
            <a:xfrm>
              <a:off x="9531034" y="6408325"/>
              <a:ext cx="27138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lang="fr-FR" sz="4400">
                  <a:solidFill>
                    <a:srgbClr val="75297B"/>
                  </a:solidFill>
                  <a:latin typeface="Arial Black"/>
                  <a:ea typeface="Arial Black"/>
                  <a:cs typeface="Arial Black"/>
                  <a:sym typeface="Arial Black"/>
                </a:rPr>
                <a:t>StyleGan2 - carconfig e</a:t>
              </a:r>
              <a:endParaRPr b="0" i="0" sz="1400" u="none" cap="none" strike="noStrike">
                <a:solidFill>
                  <a:srgbClr val="000000"/>
                </a:solidFill>
                <a:latin typeface="Arial"/>
                <a:ea typeface="Arial"/>
                <a:cs typeface="Arial"/>
                <a:sym typeface="Arial"/>
              </a:endParaRPr>
            </a:p>
          </p:txBody>
        </p:sp>
      </p:grpSp>
      <p:sp>
        <p:nvSpPr>
          <p:cNvPr id="113" name="Google Shape;113;p1"/>
          <p:cNvSpPr/>
          <p:nvPr/>
        </p:nvSpPr>
        <p:spPr>
          <a:xfrm>
            <a:off x="10027001" y="35051775"/>
            <a:ext cx="10410900" cy="5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fr-FR" sz="4400" u="none" cap="none" strike="noStrike">
                <a:solidFill>
                  <a:schemeClr val="lt1"/>
                </a:solidFill>
                <a:latin typeface="Arial Black"/>
                <a:ea typeface="Arial Black"/>
                <a:cs typeface="Arial Black"/>
                <a:sym typeface="Arial Black"/>
              </a:rPr>
              <a:t>APPLICATIONS &amp; FUTURE WORK</a:t>
            </a:r>
            <a:endParaRPr b="0" i="0" sz="1400" u="none" cap="none" strike="noStrike">
              <a:solidFill>
                <a:srgbClr val="000000"/>
              </a:solidFill>
              <a:latin typeface="Arial"/>
              <a:ea typeface="Arial"/>
              <a:cs typeface="Arial"/>
              <a:sym typeface="Arial"/>
            </a:endParaRPr>
          </a:p>
        </p:txBody>
      </p:sp>
      <p:pic>
        <p:nvPicPr>
          <p:cNvPr id="114" name="Google Shape;114;p1"/>
          <p:cNvPicPr preferRelativeResize="0"/>
          <p:nvPr/>
        </p:nvPicPr>
        <p:blipFill rotWithShape="1">
          <a:blip r:embed="rId3">
            <a:alphaModFix/>
          </a:blip>
          <a:srcRect b="0" l="0" r="0" t="0"/>
          <a:stretch/>
        </p:blipFill>
        <p:spPr>
          <a:xfrm>
            <a:off x="564324" y="356375"/>
            <a:ext cx="3511200" cy="3452674"/>
          </a:xfrm>
          <a:prstGeom prst="rect">
            <a:avLst/>
          </a:prstGeom>
          <a:noFill/>
          <a:ln>
            <a:noFill/>
          </a:ln>
        </p:spPr>
      </p:pic>
      <p:sp>
        <p:nvSpPr>
          <p:cNvPr id="115" name="Google Shape;115;p1"/>
          <p:cNvSpPr/>
          <p:nvPr/>
        </p:nvSpPr>
        <p:spPr>
          <a:xfrm>
            <a:off x="9842500" y="40024025"/>
            <a:ext cx="20164500" cy="2378400"/>
          </a:xfrm>
          <a:prstGeom prst="roundRect">
            <a:avLst>
              <a:gd fmla="val 2276" name="adj"/>
            </a:avLst>
          </a:prstGeom>
          <a:noFill/>
          <a:ln cap="flat" cmpd="sng" w="57150">
            <a:solidFill>
              <a:srgbClr val="7529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116" name="Google Shape;116;p1"/>
          <p:cNvSpPr/>
          <p:nvPr/>
        </p:nvSpPr>
        <p:spPr>
          <a:xfrm>
            <a:off x="9855550" y="40024025"/>
            <a:ext cx="20164500" cy="2378400"/>
          </a:xfrm>
          <a:prstGeom prst="roundRect">
            <a:avLst>
              <a:gd fmla="val 2276" name="adj"/>
            </a:avLst>
          </a:prstGeom>
          <a:solidFill>
            <a:srgbClr val="75297B">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905"/>
              <a:buFont typeface="Calibri"/>
              <a:buNone/>
            </a:pPr>
            <a:r>
              <a:t/>
            </a:r>
            <a:endParaRPr b="0" i="0" sz="6905" u="none" cap="none" strike="noStrike">
              <a:solidFill>
                <a:srgbClr val="FFFFFF"/>
              </a:solidFill>
              <a:latin typeface="Calibri"/>
              <a:ea typeface="Calibri"/>
              <a:cs typeface="Calibri"/>
              <a:sym typeface="Calibri"/>
            </a:endParaRPr>
          </a:p>
        </p:txBody>
      </p:sp>
      <p:sp>
        <p:nvSpPr>
          <p:cNvPr id="117" name="Google Shape;117;p1"/>
          <p:cNvSpPr/>
          <p:nvPr/>
        </p:nvSpPr>
        <p:spPr>
          <a:xfrm>
            <a:off x="9808400" y="39525200"/>
            <a:ext cx="5012100" cy="1014300"/>
          </a:xfrm>
          <a:prstGeom prst="roundRect">
            <a:avLst>
              <a:gd fmla="val 50000" name="adj"/>
            </a:avLst>
          </a:prstGeom>
          <a:solidFill>
            <a:srgbClr val="7529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905"/>
              <a:buFont typeface="Arial"/>
              <a:buNone/>
            </a:pPr>
            <a:r>
              <a:t/>
            </a:r>
            <a:endParaRPr b="0" i="0" sz="6905" u="none" cap="none" strike="noStrike">
              <a:solidFill>
                <a:srgbClr val="75297B"/>
              </a:solidFill>
              <a:latin typeface="Calibri"/>
              <a:ea typeface="Calibri"/>
              <a:cs typeface="Calibri"/>
              <a:sym typeface="Calibri"/>
            </a:endParaRPr>
          </a:p>
        </p:txBody>
      </p:sp>
      <p:sp>
        <p:nvSpPr>
          <p:cNvPr id="118" name="Google Shape;118;p1"/>
          <p:cNvSpPr/>
          <p:nvPr/>
        </p:nvSpPr>
        <p:spPr>
          <a:xfrm>
            <a:off x="10026999" y="39615610"/>
            <a:ext cx="5012100" cy="70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fr-FR" sz="4400" u="none" cap="none" strike="noStrike">
                <a:solidFill>
                  <a:schemeClr val="lt1"/>
                </a:solidFill>
                <a:latin typeface="Arial Black"/>
                <a:ea typeface="Arial Black"/>
                <a:cs typeface="Arial Black"/>
                <a:sym typeface="Arial Black"/>
              </a:rPr>
              <a:t>RÉFÉRENCES</a:t>
            </a:r>
            <a:endParaRPr b="0" i="0" sz="1400" u="none" cap="none" strike="noStrike">
              <a:solidFill>
                <a:srgbClr val="000000"/>
              </a:solidFill>
              <a:latin typeface="Arial"/>
              <a:ea typeface="Arial"/>
              <a:cs typeface="Arial"/>
              <a:sym typeface="Arial"/>
            </a:endParaRPr>
          </a:p>
        </p:txBody>
      </p:sp>
      <p:sp>
        <p:nvSpPr>
          <p:cNvPr id="119" name="Google Shape;119;p1"/>
          <p:cNvSpPr txBox="1"/>
          <p:nvPr/>
        </p:nvSpPr>
        <p:spPr>
          <a:xfrm>
            <a:off x="9862474" y="40547675"/>
            <a:ext cx="20138400" cy="1785600"/>
          </a:xfrm>
          <a:prstGeom prst="rect">
            <a:avLst/>
          </a:prstGeom>
          <a:noFill/>
          <a:ln>
            <a:noFill/>
          </a:ln>
        </p:spPr>
        <p:txBody>
          <a:bodyPr anchorCtr="0" anchor="t" bIns="45700" lIns="91425" spcFirstLastPara="1" rIns="91425" wrap="square" tIns="45700">
            <a:spAutoFit/>
          </a:bodyPr>
          <a:lstStyle/>
          <a:p>
            <a:pPr indent="-368300" lvl="0" marL="457200" marR="0" rtl="0" algn="just">
              <a:lnSpc>
                <a:spcPct val="100000"/>
              </a:lnSpc>
              <a:spcBef>
                <a:spcPts val="0"/>
              </a:spcBef>
              <a:spcAft>
                <a:spcPts val="0"/>
              </a:spcAft>
              <a:buSzPts val="2200"/>
              <a:buFont typeface="Times New Roman"/>
              <a:buChar char="●"/>
            </a:pPr>
            <a:r>
              <a:rPr lang="fr-FR" sz="2200">
                <a:latin typeface="Times New Roman"/>
                <a:ea typeface="Times New Roman"/>
                <a:cs typeface="Times New Roman"/>
                <a:sym typeface="Times New Roman"/>
              </a:rPr>
              <a:t>Engel J., Google Brain, Hoffman M. D., Google Inc., Roberts, A., &amp; Google Brain. (2017). LATENT CONSTRAINTS: LEARNING TO GENERATE CONDITIONALLY FROM UNCONDITIONAL GENERATIVE MODELS. https://arxiv.org/pdf/1711.05772.</a:t>
            </a:r>
            <a:endParaRPr sz="2200">
              <a:latin typeface="Times New Roman"/>
              <a:ea typeface="Times New Roman"/>
              <a:cs typeface="Times New Roman"/>
              <a:sym typeface="Times New Roman"/>
            </a:endParaRPr>
          </a:p>
          <a:p>
            <a:pPr indent="-368300" lvl="0" marL="457200" marR="0" rtl="0" algn="just">
              <a:lnSpc>
                <a:spcPct val="100000"/>
              </a:lnSpc>
              <a:spcBef>
                <a:spcPts val="0"/>
              </a:spcBef>
              <a:spcAft>
                <a:spcPts val="0"/>
              </a:spcAft>
              <a:buSzPts val="2200"/>
              <a:buFont typeface="Times New Roman"/>
              <a:buChar char="●"/>
            </a:pPr>
            <a:r>
              <a:rPr lang="fr-FR" sz="2200">
                <a:latin typeface="Times New Roman"/>
                <a:ea typeface="Times New Roman"/>
                <a:cs typeface="Times New Roman"/>
                <a:sym typeface="Times New Roman"/>
              </a:rPr>
              <a:t>Karras, T., NVIDIA, Laine, S., NVIDIA, Aila, T., &amp; NVIDIA. (n.d.). A Style-Based Generator Architecture for Generative Adversarial Networks. Research Paper. https://openaccess.thecvf.com/content_CVPR_2019/papers/Karras_A_Style-Based_Generator_Architecture_for_Generative_Adversarial_Networks_CVPR_2019_paper.pdf</a:t>
            </a:r>
            <a:endParaRPr sz="2200">
              <a:latin typeface="Times New Roman"/>
              <a:ea typeface="Times New Roman"/>
              <a:cs typeface="Times New Roman"/>
              <a:sym typeface="Times New Roman"/>
            </a:endParaRPr>
          </a:p>
          <a:p>
            <a:pPr indent="-368300" lvl="0" marL="457200" marR="0" rtl="0" algn="just">
              <a:lnSpc>
                <a:spcPct val="100000"/>
              </a:lnSpc>
              <a:spcBef>
                <a:spcPts val="0"/>
              </a:spcBef>
              <a:spcAft>
                <a:spcPts val="0"/>
              </a:spcAft>
              <a:buSzPts val="2200"/>
              <a:buFont typeface="Times New Roman"/>
              <a:buChar char="●"/>
            </a:pPr>
            <a:r>
              <a:rPr lang="fr-FR" sz="2200">
                <a:latin typeface="Times New Roman"/>
                <a:ea typeface="Times New Roman"/>
                <a:cs typeface="Times New Roman"/>
                <a:sym typeface="Times New Roman"/>
              </a:rPr>
              <a:t>NVlabs.(n.d.).GitHub-NVlabs/stylegan2-ada-pytorch: StyleGAN2-ADA-Official PyTorch implementation.GitHub.  https://github.com/NVlabs/stylegan2-ada-pytorch</a:t>
            </a:r>
            <a:endParaRPr sz="2200">
              <a:latin typeface="Times New Roman"/>
              <a:ea typeface="Times New Roman"/>
              <a:cs typeface="Times New Roman"/>
              <a:sym typeface="Times New Roman"/>
            </a:endParaRPr>
          </a:p>
        </p:txBody>
      </p:sp>
      <p:sp>
        <p:nvSpPr>
          <p:cNvPr id="120" name="Google Shape;120;p1"/>
          <p:cNvSpPr txBox="1"/>
          <p:nvPr/>
        </p:nvSpPr>
        <p:spPr>
          <a:xfrm>
            <a:off x="730213" y="15566575"/>
            <a:ext cx="8478000" cy="2493600"/>
          </a:xfrm>
          <a:prstGeom prst="rect">
            <a:avLst/>
          </a:prstGeom>
          <a:noFill/>
          <a:ln>
            <a:noFill/>
          </a:ln>
        </p:spPr>
        <p:txBody>
          <a:bodyPr anchorCtr="0" anchor="t" bIns="91425" lIns="91425" spcFirstLastPara="1" rIns="91425" wrap="square" tIns="91425">
            <a:spAutoFit/>
          </a:bodyPr>
          <a:lstStyle/>
          <a:p>
            <a:pPr indent="-419100" lvl="0" marL="457200" marR="0" rtl="0" algn="just">
              <a:lnSpc>
                <a:spcPct val="100000"/>
              </a:lnSpc>
              <a:spcBef>
                <a:spcPts val="0"/>
              </a:spcBef>
              <a:spcAft>
                <a:spcPts val="0"/>
              </a:spcAft>
              <a:buClr>
                <a:schemeClr val="dk1"/>
              </a:buClr>
              <a:buSzPts val="3000"/>
              <a:buFont typeface="Times New Roman"/>
              <a:buChar char="●"/>
            </a:pPr>
            <a:r>
              <a:rPr b="1" lang="fr-FR" sz="3000">
                <a:solidFill>
                  <a:schemeClr val="dk1"/>
                </a:solidFill>
                <a:latin typeface="Times New Roman"/>
                <a:ea typeface="Times New Roman"/>
                <a:cs typeface="Times New Roman"/>
                <a:sym typeface="Times New Roman"/>
              </a:rPr>
              <a:t>p(z) : Prior Distribution</a:t>
            </a:r>
            <a:endParaRPr b="1" sz="3000">
              <a:solidFill>
                <a:schemeClr val="dk1"/>
              </a:solidFill>
              <a:latin typeface="Times New Roman"/>
              <a:ea typeface="Times New Roman"/>
              <a:cs typeface="Times New Roman"/>
              <a:sym typeface="Times New Roman"/>
            </a:endParaRPr>
          </a:p>
          <a:p>
            <a:pPr indent="-419100" lvl="0" marL="457200" marR="0" rtl="0" algn="just">
              <a:lnSpc>
                <a:spcPct val="100000"/>
              </a:lnSpc>
              <a:spcBef>
                <a:spcPts val="0"/>
              </a:spcBef>
              <a:spcAft>
                <a:spcPts val="0"/>
              </a:spcAft>
              <a:buClr>
                <a:schemeClr val="dk1"/>
              </a:buClr>
              <a:buSzPts val="3000"/>
              <a:buFont typeface="Times New Roman"/>
              <a:buChar char="●"/>
            </a:pPr>
            <a:r>
              <a:rPr b="1" lang="fr-FR" sz="3000">
                <a:solidFill>
                  <a:schemeClr val="dk1"/>
                </a:solidFill>
                <a:latin typeface="Times New Roman"/>
                <a:ea typeface="Times New Roman"/>
                <a:cs typeface="Times New Roman"/>
                <a:sym typeface="Times New Roman"/>
              </a:rPr>
              <a:t>y : Attributes of data</a:t>
            </a:r>
            <a:endParaRPr b="1" sz="3000">
              <a:solidFill>
                <a:schemeClr val="dk1"/>
              </a:solidFill>
              <a:latin typeface="Times New Roman"/>
              <a:ea typeface="Times New Roman"/>
              <a:cs typeface="Times New Roman"/>
              <a:sym typeface="Times New Roman"/>
            </a:endParaRPr>
          </a:p>
          <a:p>
            <a:pPr indent="-419100" lvl="0" marL="457200" marR="0" rtl="0" algn="just">
              <a:lnSpc>
                <a:spcPct val="100000"/>
              </a:lnSpc>
              <a:spcBef>
                <a:spcPts val="0"/>
              </a:spcBef>
              <a:spcAft>
                <a:spcPts val="0"/>
              </a:spcAft>
              <a:buClr>
                <a:schemeClr val="dk1"/>
              </a:buClr>
              <a:buSzPts val="3000"/>
              <a:buFont typeface="Times New Roman"/>
              <a:buChar char="●"/>
            </a:pPr>
            <a:r>
              <a:rPr b="1" lang="fr-FR" sz="3000">
                <a:solidFill>
                  <a:schemeClr val="dk1"/>
                </a:solidFill>
                <a:latin typeface="Times New Roman"/>
                <a:ea typeface="Times New Roman"/>
                <a:cs typeface="Times New Roman"/>
                <a:sym typeface="Times New Roman"/>
              </a:rPr>
              <a:t>G(z,y): Actor function </a:t>
            </a:r>
            <a:endParaRPr b="1" sz="3000">
              <a:solidFill>
                <a:schemeClr val="dk1"/>
              </a:solidFill>
              <a:latin typeface="Times New Roman"/>
              <a:ea typeface="Times New Roman"/>
              <a:cs typeface="Times New Roman"/>
              <a:sym typeface="Times New Roman"/>
            </a:endParaRPr>
          </a:p>
          <a:p>
            <a:pPr indent="-419100" lvl="0" marL="457200" marR="0" rtl="0" algn="just">
              <a:lnSpc>
                <a:spcPct val="100000"/>
              </a:lnSpc>
              <a:spcBef>
                <a:spcPts val="0"/>
              </a:spcBef>
              <a:spcAft>
                <a:spcPts val="0"/>
              </a:spcAft>
              <a:buClr>
                <a:schemeClr val="dk1"/>
              </a:buClr>
              <a:buSzPts val="3000"/>
              <a:buFont typeface="Times New Roman"/>
              <a:buChar char="●"/>
            </a:pPr>
            <a:r>
              <a:rPr b="1" lang="fr-FR" sz="3000">
                <a:solidFill>
                  <a:schemeClr val="dk1"/>
                </a:solidFill>
                <a:latin typeface="Times New Roman"/>
                <a:ea typeface="Times New Roman"/>
                <a:cs typeface="Times New Roman"/>
                <a:sym typeface="Times New Roman"/>
              </a:rPr>
              <a:t>Drealism(z):Realism Constraint</a:t>
            </a:r>
            <a:endParaRPr b="1" sz="3000">
              <a:solidFill>
                <a:schemeClr val="dk1"/>
              </a:solidFill>
              <a:latin typeface="Times New Roman"/>
              <a:ea typeface="Times New Roman"/>
              <a:cs typeface="Times New Roman"/>
              <a:sym typeface="Times New Roman"/>
            </a:endParaRPr>
          </a:p>
          <a:p>
            <a:pPr indent="-419100" lvl="0" marL="457200" marR="0" rtl="0" algn="just">
              <a:lnSpc>
                <a:spcPct val="100000"/>
              </a:lnSpc>
              <a:spcBef>
                <a:spcPts val="0"/>
              </a:spcBef>
              <a:spcAft>
                <a:spcPts val="0"/>
              </a:spcAft>
              <a:buClr>
                <a:schemeClr val="dk1"/>
              </a:buClr>
              <a:buSzPts val="3000"/>
              <a:buFont typeface="Times New Roman"/>
              <a:buChar char="●"/>
            </a:pPr>
            <a:r>
              <a:rPr b="1" lang="fr-FR" sz="3000">
                <a:solidFill>
                  <a:schemeClr val="dk1"/>
                </a:solidFill>
                <a:latin typeface="Times New Roman"/>
                <a:ea typeface="Times New Roman"/>
                <a:cs typeface="Times New Roman"/>
                <a:sym typeface="Times New Roman"/>
              </a:rPr>
              <a:t>Dattr(z,y): Critiq function</a:t>
            </a:r>
            <a:endParaRPr b="1" sz="3000">
              <a:solidFill>
                <a:schemeClr val="dk1"/>
              </a:solidFill>
              <a:latin typeface="Times New Roman"/>
              <a:ea typeface="Times New Roman"/>
              <a:cs typeface="Times New Roman"/>
              <a:sym typeface="Times New Roman"/>
            </a:endParaRPr>
          </a:p>
        </p:txBody>
      </p:sp>
      <p:pic>
        <p:nvPicPr>
          <p:cNvPr id="121" name="Google Shape;121;p1"/>
          <p:cNvPicPr preferRelativeResize="0"/>
          <p:nvPr/>
        </p:nvPicPr>
        <p:blipFill rotWithShape="1">
          <a:blip r:embed="rId4">
            <a:alphaModFix/>
          </a:blip>
          <a:srcRect b="7202" l="6070" r="7818" t="11687"/>
          <a:stretch/>
        </p:blipFill>
        <p:spPr>
          <a:xfrm>
            <a:off x="757064" y="19199902"/>
            <a:ext cx="7850400" cy="7701000"/>
          </a:xfrm>
          <a:prstGeom prst="ellipse">
            <a:avLst/>
          </a:prstGeom>
          <a:noFill/>
          <a:ln cap="flat" cmpd="sng" w="19050">
            <a:solidFill>
              <a:srgbClr val="000000"/>
            </a:solidFill>
            <a:prstDash val="solid"/>
            <a:round/>
            <a:headEnd len="sm" w="sm" type="none"/>
            <a:tailEnd len="sm" w="sm" type="none"/>
          </a:ln>
        </p:spPr>
      </p:pic>
      <p:pic>
        <p:nvPicPr>
          <p:cNvPr id="122" name="Google Shape;122;p1" title="antique_final.png"/>
          <p:cNvPicPr preferRelativeResize="0"/>
          <p:nvPr/>
        </p:nvPicPr>
        <p:blipFill>
          <a:blip r:embed="rId5">
            <a:alphaModFix/>
          </a:blip>
          <a:stretch>
            <a:fillRect/>
          </a:stretch>
        </p:blipFill>
        <p:spPr>
          <a:xfrm>
            <a:off x="23265976" y="28851375"/>
            <a:ext cx="6461323" cy="5388377"/>
          </a:xfrm>
          <a:prstGeom prst="rect">
            <a:avLst/>
          </a:prstGeom>
          <a:noFill/>
          <a:ln>
            <a:noFill/>
          </a:ln>
        </p:spPr>
      </p:pic>
      <p:pic>
        <p:nvPicPr>
          <p:cNvPr id="123" name="Google Shape;123;p1" title="noise.png"/>
          <p:cNvPicPr preferRelativeResize="0"/>
          <p:nvPr/>
        </p:nvPicPr>
        <p:blipFill>
          <a:blip r:embed="rId6">
            <a:alphaModFix/>
          </a:blip>
          <a:stretch>
            <a:fillRect/>
          </a:stretch>
        </p:blipFill>
        <p:spPr>
          <a:xfrm>
            <a:off x="20299975" y="24519034"/>
            <a:ext cx="8895599" cy="3980091"/>
          </a:xfrm>
          <a:prstGeom prst="rect">
            <a:avLst/>
          </a:prstGeom>
          <a:noFill/>
          <a:ln>
            <a:noFill/>
          </a:ln>
        </p:spPr>
      </p:pic>
      <p:pic>
        <p:nvPicPr>
          <p:cNvPr id="124" name="Google Shape;124;p1" title="Sportz_final.png"/>
          <p:cNvPicPr preferRelativeResize="0"/>
          <p:nvPr/>
        </p:nvPicPr>
        <p:blipFill>
          <a:blip r:embed="rId7">
            <a:alphaModFix/>
          </a:blip>
          <a:stretch>
            <a:fillRect/>
          </a:stretch>
        </p:blipFill>
        <p:spPr>
          <a:xfrm>
            <a:off x="16781469" y="28893713"/>
            <a:ext cx="6351244" cy="5303700"/>
          </a:xfrm>
          <a:prstGeom prst="rect">
            <a:avLst/>
          </a:prstGeom>
          <a:noFill/>
          <a:ln>
            <a:noFill/>
          </a:ln>
        </p:spPr>
      </p:pic>
      <p:pic>
        <p:nvPicPr>
          <p:cNvPr id="125" name="Google Shape;125;p1" title="SUVs_FINAL.png"/>
          <p:cNvPicPr preferRelativeResize="0"/>
          <p:nvPr/>
        </p:nvPicPr>
        <p:blipFill>
          <a:blip r:embed="rId8">
            <a:alphaModFix/>
          </a:blip>
          <a:stretch>
            <a:fillRect/>
          </a:stretch>
        </p:blipFill>
        <p:spPr>
          <a:xfrm>
            <a:off x="10186900" y="28856867"/>
            <a:ext cx="6461324" cy="5377407"/>
          </a:xfrm>
          <a:prstGeom prst="rect">
            <a:avLst/>
          </a:prstGeom>
          <a:noFill/>
          <a:ln>
            <a:noFill/>
          </a:ln>
        </p:spPr>
      </p:pic>
      <p:pic>
        <p:nvPicPr>
          <p:cNvPr id="126" name="Google Shape;126;p1" title="vaeceleba.png"/>
          <p:cNvPicPr preferRelativeResize="0"/>
          <p:nvPr/>
        </p:nvPicPr>
        <p:blipFill>
          <a:blip r:embed="rId9">
            <a:alphaModFix/>
          </a:blip>
          <a:stretch>
            <a:fillRect/>
          </a:stretch>
        </p:blipFill>
        <p:spPr>
          <a:xfrm>
            <a:off x="19568425" y="4715300"/>
            <a:ext cx="10213802" cy="8394396"/>
          </a:xfrm>
          <a:prstGeom prst="rect">
            <a:avLst/>
          </a:prstGeom>
          <a:noFill/>
          <a:ln>
            <a:noFill/>
          </a:ln>
        </p:spPr>
      </p:pic>
      <p:sp>
        <p:nvSpPr>
          <p:cNvPr id="127" name="Google Shape;127;p1"/>
          <p:cNvSpPr txBox="1"/>
          <p:nvPr/>
        </p:nvSpPr>
        <p:spPr>
          <a:xfrm>
            <a:off x="691563" y="11080975"/>
            <a:ext cx="8478000" cy="2247300"/>
          </a:xfrm>
          <a:prstGeom prst="rect">
            <a:avLst/>
          </a:prstGeom>
          <a:noFill/>
          <a:ln>
            <a:noFill/>
          </a:ln>
        </p:spPr>
        <p:txBody>
          <a:bodyPr anchorCtr="0" anchor="t" bIns="45700" lIns="91425" spcFirstLastPara="1" rIns="91425" wrap="square" tIns="45700">
            <a:spAutoFit/>
          </a:bodyPr>
          <a:lstStyle/>
          <a:p>
            <a:pPr indent="-450850" lvl="0" marL="457200" rtl="0" algn="just">
              <a:spcBef>
                <a:spcPts val="0"/>
              </a:spcBef>
              <a:spcAft>
                <a:spcPts val="0"/>
              </a:spcAft>
              <a:buSzPts val="3500"/>
              <a:buFont typeface="Times New Roman"/>
              <a:buChar char="●"/>
            </a:pPr>
            <a:r>
              <a:rPr lang="fr-FR" sz="3500">
                <a:solidFill>
                  <a:schemeClr val="dk1"/>
                </a:solidFill>
                <a:latin typeface="Times New Roman"/>
                <a:ea typeface="Times New Roman"/>
                <a:cs typeface="Times New Roman"/>
                <a:sym typeface="Times New Roman"/>
              </a:rPr>
              <a:t>Save compute and time </a:t>
            </a:r>
            <a:endParaRPr sz="3500">
              <a:latin typeface="Times New Roman"/>
              <a:ea typeface="Times New Roman"/>
              <a:cs typeface="Times New Roman"/>
              <a:sym typeface="Times New Roman"/>
            </a:endParaRPr>
          </a:p>
          <a:p>
            <a:pPr indent="-450850" lvl="0" marL="457200" marR="0" rtl="0" algn="just">
              <a:lnSpc>
                <a:spcPct val="100000"/>
              </a:lnSpc>
              <a:spcBef>
                <a:spcPts val="0"/>
              </a:spcBef>
              <a:spcAft>
                <a:spcPts val="0"/>
              </a:spcAft>
              <a:buSzPts val="3500"/>
              <a:buFont typeface="Times New Roman"/>
              <a:buChar char="●"/>
            </a:pPr>
            <a:r>
              <a:rPr lang="fr-FR" sz="3500">
                <a:latin typeface="Times New Roman"/>
                <a:ea typeface="Times New Roman"/>
                <a:cs typeface="Times New Roman"/>
                <a:sym typeface="Times New Roman"/>
              </a:rPr>
              <a:t>Conditional Generation without retraining</a:t>
            </a:r>
            <a:endParaRPr sz="3500">
              <a:latin typeface="Times New Roman"/>
              <a:ea typeface="Times New Roman"/>
              <a:cs typeface="Times New Roman"/>
              <a:sym typeface="Times New Roman"/>
            </a:endParaRPr>
          </a:p>
          <a:p>
            <a:pPr indent="-450850" lvl="0" marL="457200" rtl="0" algn="just">
              <a:spcBef>
                <a:spcPts val="0"/>
              </a:spcBef>
              <a:spcAft>
                <a:spcPts val="0"/>
              </a:spcAft>
              <a:buSzPts val="3500"/>
              <a:buFont typeface="Times New Roman"/>
              <a:buChar char="●"/>
            </a:pPr>
            <a:r>
              <a:rPr lang="fr-FR" sz="3500">
                <a:solidFill>
                  <a:schemeClr val="dk1"/>
                </a:solidFill>
                <a:latin typeface="Times New Roman"/>
                <a:ea typeface="Times New Roman"/>
                <a:cs typeface="Times New Roman"/>
                <a:sym typeface="Times New Roman"/>
              </a:rPr>
              <a:t>Leverage Existing unconditional models </a:t>
            </a:r>
            <a:endParaRPr sz="3500">
              <a:latin typeface="Times New Roman"/>
              <a:ea typeface="Times New Roman"/>
              <a:cs typeface="Times New Roman"/>
              <a:sym typeface="Times New Roman"/>
            </a:endParaRPr>
          </a:p>
          <a:p>
            <a:pPr indent="-450850" lvl="0" marL="457200" marR="0" rtl="0" algn="just">
              <a:lnSpc>
                <a:spcPct val="100000"/>
              </a:lnSpc>
              <a:spcBef>
                <a:spcPts val="0"/>
              </a:spcBef>
              <a:spcAft>
                <a:spcPts val="0"/>
              </a:spcAft>
              <a:buSzPts val="3500"/>
              <a:buFont typeface="Times New Roman"/>
              <a:buChar char="●"/>
            </a:pPr>
            <a:r>
              <a:rPr lang="fr-FR" sz="3500">
                <a:latin typeface="Times New Roman"/>
                <a:ea typeface="Times New Roman"/>
                <a:cs typeface="Times New Roman"/>
                <a:sym typeface="Times New Roman"/>
              </a:rPr>
              <a:t>Preservation of identity in transformation</a:t>
            </a:r>
            <a:endParaRPr sz="3500">
              <a:latin typeface="Times New Roman"/>
              <a:ea typeface="Times New Roman"/>
              <a:cs typeface="Times New Roman"/>
              <a:sym typeface="Times New Roman"/>
            </a:endParaRPr>
          </a:p>
        </p:txBody>
      </p:sp>
      <p:grpSp>
        <p:nvGrpSpPr>
          <p:cNvPr id="128" name="Google Shape;128;p1"/>
          <p:cNvGrpSpPr/>
          <p:nvPr/>
        </p:nvGrpSpPr>
        <p:grpSpPr>
          <a:xfrm>
            <a:off x="409997" y="4218807"/>
            <a:ext cx="9118433" cy="1003200"/>
            <a:chOff x="444171" y="6566137"/>
            <a:chExt cx="4333238" cy="1003200"/>
          </a:xfrm>
        </p:grpSpPr>
        <p:sp>
          <p:nvSpPr>
            <p:cNvPr id="129" name="Google Shape;129;p1"/>
            <p:cNvSpPr/>
            <p:nvPr/>
          </p:nvSpPr>
          <p:spPr>
            <a:xfrm>
              <a:off x="444171" y="6566137"/>
              <a:ext cx="4028700" cy="1003200"/>
            </a:xfrm>
            <a:prstGeom prst="roundRect">
              <a:avLst>
                <a:gd fmla="val 50000" name="adj"/>
              </a:avLst>
            </a:prstGeom>
            <a:solidFill>
              <a:srgbClr val="7529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905"/>
                <a:buFont typeface="Arial"/>
                <a:buNone/>
              </a:pPr>
              <a:r>
                <a:t/>
              </a:r>
              <a:endParaRPr b="0" i="0" sz="6905" u="none" cap="none" strike="noStrike">
                <a:solidFill>
                  <a:schemeClr val="lt1"/>
                </a:solidFill>
                <a:latin typeface="Calibri"/>
                <a:ea typeface="Calibri"/>
                <a:cs typeface="Calibri"/>
                <a:sym typeface="Calibri"/>
              </a:endParaRPr>
            </a:p>
          </p:txBody>
        </p:sp>
        <p:sp>
          <p:nvSpPr>
            <p:cNvPr id="130" name="Google Shape;130;p1"/>
            <p:cNvSpPr/>
            <p:nvPr/>
          </p:nvSpPr>
          <p:spPr>
            <a:xfrm>
              <a:off x="594209" y="6682955"/>
              <a:ext cx="41832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fr-FR" sz="4400" u="none" cap="none" strike="noStrike">
                  <a:solidFill>
                    <a:srgbClr val="FFFFFF"/>
                  </a:solidFill>
                  <a:latin typeface="Arial Black"/>
                  <a:ea typeface="Arial Black"/>
                  <a:cs typeface="Arial Black"/>
                  <a:sym typeface="Arial Black"/>
                </a:rPr>
                <a:t>PROBLEM STATEMENT </a:t>
              </a:r>
              <a:endParaRPr b="0" i="0" sz="4400" u="none" cap="none" strike="noStrike">
                <a:solidFill>
                  <a:schemeClr val="dk1"/>
                </a:solidFill>
                <a:latin typeface="Arial Black"/>
                <a:ea typeface="Arial Black"/>
                <a:cs typeface="Arial Black"/>
                <a:sym typeface="Arial Black"/>
              </a:endParaRPr>
            </a:p>
          </p:txBody>
        </p:sp>
      </p:grpSp>
      <p:pic>
        <p:nvPicPr>
          <p:cNvPr id="131" name="Google Shape;131;p1" title="ChatGPT Image Apr 10, 2025, 04_02_57 PM.png"/>
          <p:cNvPicPr preferRelativeResize="0"/>
          <p:nvPr/>
        </p:nvPicPr>
        <p:blipFill>
          <a:blip r:embed="rId10">
            <a:alphaModFix/>
          </a:blip>
          <a:stretch>
            <a:fillRect/>
          </a:stretch>
        </p:blipFill>
        <p:spPr>
          <a:xfrm>
            <a:off x="2030425" y="5499637"/>
            <a:ext cx="5303700" cy="5303700"/>
          </a:xfrm>
          <a:prstGeom prst="rect">
            <a:avLst/>
          </a:prstGeom>
          <a:noFill/>
          <a:ln>
            <a:noFill/>
          </a:ln>
        </p:spPr>
      </p:pic>
      <p:sp>
        <p:nvSpPr>
          <p:cNvPr id="132" name="Google Shape;132;p1"/>
          <p:cNvSpPr txBox="1"/>
          <p:nvPr/>
        </p:nvSpPr>
        <p:spPr>
          <a:xfrm>
            <a:off x="10324850" y="23279875"/>
            <a:ext cx="9625500" cy="291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fr-FR" sz="3000">
                <a:solidFill>
                  <a:schemeClr val="dk1"/>
                </a:solidFill>
                <a:latin typeface="Calibri"/>
                <a:ea typeface="Calibri"/>
                <a:cs typeface="Calibri"/>
                <a:sym typeface="Calibri"/>
              </a:rPr>
              <a:t>Suppose that running the GPU for 10 seconds burns one tree. Using the traditional method would burn 72 trees, but our method would burn only 6 trees.</a:t>
            </a:r>
            <a:endParaRPr b="1" sz="30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fr-FR" sz="3000">
                <a:solidFill>
                  <a:schemeClr val="dk1"/>
                </a:solidFill>
                <a:latin typeface="Calibri"/>
                <a:ea typeface="Calibri"/>
                <a:cs typeface="Calibri"/>
                <a:sym typeface="Calibri"/>
              </a:rPr>
              <a:t>In our case, only the latent GAN training time increases with the number of clusters; all other times stay the same. For instance, if we used conditional training training with 10 clusters then it would take 720 sec/k images. Our method, however, takes only 52 sec/k images.</a:t>
            </a:r>
            <a:endParaRPr b="1" sz="3000">
              <a:solidFill>
                <a:schemeClr val="dk1"/>
              </a:solidFill>
              <a:latin typeface="Calibri"/>
              <a:ea typeface="Calibri"/>
              <a:cs typeface="Calibri"/>
              <a:sym typeface="Calibri"/>
            </a:endParaRPr>
          </a:p>
          <a:p>
            <a:pPr indent="0" lvl="0" marL="0" rtl="0" algn="l">
              <a:spcBef>
                <a:spcPts val="1200"/>
              </a:spcBef>
              <a:spcAft>
                <a:spcPts val="0"/>
              </a:spcAft>
              <a:buNone/>
            </a:pPr>
            <a:r>
              <a:t/>
            </a:r>
            <a:endParaRPr sz="30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30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30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b="1" sz="3000">
              <a:solidFill>
                <a:schemeClr val="dk1"/>
              </a:solidFill>
              <a:latin typeface="Calibri"/>
              <a:ea typeface="Calibri"/>
              <a:cs typeface="Calibri"/>
              <a:sym typeface="Calibri"/>
            </a:endParaRPr>
          </a:p>
        </p:txBody>
      </p:sp>
      <p:sp>
        <p:nvSpPr>
          <p:cNvPr id="133" name="Google Shape;133;p1"/>
          <p:cNvSpPr txBox="1"/>
          <p:nvPr/>
        </p:nvSpPr>
        <p:spPr>
          <a:xfrm>
            <a:off x="851100" y="27263350"/>
            <a:ext cx="8081400" cy="710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FR" sz="2600">
                <a:solidFill>
                  <a:schemeClr val="dk1"/>
                </a:solidFill>
                <a:latin typeface="Calibri"/>
                <a:ea typeface="Calibri"/>
                <a:cs typeface="Calibri"/>
                <a:sym typeface="Calibri"/>
              </a:rPr>
              <a:t>Deep generative neural networks can create complex data like images in two ways: by simply generating random outputs (unconditional) or by letting you control what gets generated (conditional). Generally, adding new controls requires retraining the model, which can be very costly. In our work, we show a way to add these controls without having to retrain the model. Instead, we learn patterns in the model’s hidden space that mark areas where the generated data has the features we want. Then, we use an actor network to pick points in these areas. By combining rules for specific features with a general rule that makes sure outputs look like real data, we can produce realistic, controlled images from a model that was originally trained without those conditions. We also try to preserve identity while </a:t>
            </a:r>
            <a:r>
              <a:rPr lang="fr-FR" sz="2600">
                <a:solidFill>
                  <a:schemeClr val="dk1"/>
                </a:solidFill>
                <a:latin typeface="Calibri"/>
                <a:ea typeface="Calibri"/>
                <a:cs typeface="Calibri"/>
                <a:sym typeface="Calibri"/>
              </a:rPr>
              <a:t>navigating the latent space</a:t>
            </a:r>
            <a:endParaRPr sz="2600">
              <a:solidFill>
                <a:schemeClr val="dk1"/>
              </a:solidFill>
              <a:latin typeface="Calibri"/>
              <a:ea typeface="Calibri"/>
              <a:cs typeface="Calibri"/>
              <a:sym typeface="Calibri"/>
            </a:endParaRPr>
          </a:p>
        </p:txBody>
      </p:sp>
      <p:sp>
        <p:nvSpPr>
          <p:cNvPr id="134" name="Google Shape;134;p1"/>
          <p:cNvSpPr txBox="1"/>
          <p:nvPr/>
        </p:nvSpPr>
        <p:spPr>
          <a:xfrm>
            <a:off x="741125" y="35977150"/>
            <a:ext cx="8277300" cy="27519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Calibri"/>
              <a:buAutoNum type="arabicParenR"/>
            </a:pPr>
            <a:r>
              <a:rPr lang="fr-FR" sz="3000">
                <a:solidFill>
                  <a:schemeClr val="dk1"/>
                </a:solidFill>
                <a:latin typeface="Calibri"/>
                <a:ea typeface="Calibri"/>
                <a:cs typeface="Calibri"/>
                <a:sym typeface="Calibri"/>
              </a:rPr>
              <a:t>Learning GANs, VAEs, NST and Style Gan 2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AutoNum type="arabicParenR"/>
            </a:pPr>
            <a:r>
              <a:rPr lang="fr-FR" sz="3000">
                <a:solidFill>
                  <a:schemeClr val="dk1"/>
                </a:solidFill>
                <a:latin typeface="Calibri"/>
                <a:ea typeface="Calibri"/>
                <a:cs typeface="Calibri"/>
                <a:sym typeface="Calibri"/>
              </a:rPr>
              <a:t>Replicated the paper : ‘Latent Constraints’ and thoroughly understanding concepts</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AutoNum type="arabicParenR"/>
            </a:pPr>
            <a:r>
              <a:rPr lang="fr-FR" sz="3000">
                <a:solidFill>
                  <a:schemeClr val="dk1"/>
                </a:solidFill>
                <a:latin typeface="Calibri"/>
                <a:ea typeface="Calibri"/>
                <a:cs typeface="Calibri"/>
                <a:sym typeface="Calibri"/>
              </a:rPr>
              <a:t>Applied the learnings on style gan 2 for conditional generation</a:t>
            </a:r>
            <a:endParaRPr sz="3000">
              <a:solidFill>
                <a:schemeClr val="dk1"/>
              </a:solidFill>
              <a:latin typeface="Calibri"/>
              <a:ea typeface="Calibri"/>
              <a:cs typeface="Calibri"/>
              <a:sym typeface="Calibri"/>
            </a:endParaRPr>
          </a:p>
        </p:txBody>
      </p:sp>
      <p:sp>
        <p:nvSpPr>
          <p:cNvPr id="135" name="Google Shape;135;p1"/>
          <p:cNvSpPr txBox="1"/>
          <p:nvPr/>
        </p:nvSpPr>
        <p:spPr>
          <a:xfrm>
            <a:off x="10205138" y="28314850"/>
            <a:ext cx="53037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2000">
                <a:solidFill>
                  <a:schemeClr val="dk1"/>
                </a:solidFill>
                <a:latin typeface="Calibri"/>
                <a:ea typeface="Calibri"/>
                <a:cs typeface="Calibri"/>
                <a:sym typeface="Calibri"/>
              </a:rPr>
              <a:t>Results: SUVs , Sport Cars and Vintage Cars</a:t>
            </a:r>
            <a:endParaRPr sz="2000">
              <a:solidFill>
                <a:schemeClr val="dk1"/>
              </a:solidFill>
              <a:latin typeface="Calibri"/>
              <a:ea typeface="Calibri"/>
              <a:cs typeface="Calibri"/>
              <a:sym typeface="Calibri"/>
            </a:endParaRPr>
          </a:p>
        </p:txBody>
      </p:sp>
      <p:sp>
        <p:nvSpPr>
          <p:cNvPr id="136" name="Google Shape;136;p1"/>
          <p:cNvSpPr txBox="1"/>
          <p:nvPr/>
        </p:nvSpPr>
        <p:spPr>
          <a:xfrm>
            <a:off x="20299975" y="23973850"/>
            <a:ext cx="5996100" cy="9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2000">
                <a:solidFill>
                  <a:schemeClr val="dk1"/>
                </a:solidFill>
                <a:latin typeface="Calibri"/>
                <a:ea typeface="Calibri"/>
                <a:cs typeface="Calibri"/>
                <a:sym typeface="Calibri"/>
              </a:rPr>
              <a:t>Two of the clusters: Vintage Cars and noise images</a:t>
            </a:r>
            <a:endParaRPr sz="2000">
              <a:solidFill>
                <a:schemeClr val="dk1"/>
              </a:solidFill>
              <a:latin typeface="Calibri"/>
              <a:ea typeface="Calibri"/>
              <a:cs typeface="Calibri"/>
              <a:sym typeface="Calibri"/>
            </a:endParaRPr>
          </a:p>
        </p:txBody>
      </p:sp>
      <p:sp>
        <p:nvSpPr>
          <p:cNvPr id="137" name="Google Shape;137;p1"/>
          <p:cNvSpPr txBox="1"/>
          <p:nvPr/>
        </p:nvSpPr>
        <p:spPr>
          <a:xfrm>
            <a:off x="10205150" y="14975020"/>
            <a:ext cx="9695400" cy="3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FR" sz="3100">
                <a:solidFill>
                  <a:schemeClr val="dk1"/>
                </a:solidFill>
                <a:latin typeface="Calibri"/>
                <a:ea typeface="Calibri"/>
                <a:cs typeface="Calibri"/>
                <a:sym typeface="Calibri"/>
              </a:rPr>
              <a:t>Time taken to train style gan 					: 72sec/k image</a:t>
            </a:r>
            <a:endParaRPr sz="3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FR" sz="3100">
                <a:solidFill>
                  <a:schemeClr val="dk1"/>
                </a:solidFill>
                <a:latin typeface="Calibri"/>
                <a:ea typeface="Calibri"/>
                <a:cs typeface="Calibri"/>
                <a:sym typeface="Calibri"/>
              </a:rPr>
              <a:t>Time taken to generate 50k images 			: 475 sec</a:t>
            </a:r>
            <a:endParaRPr sz="3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FR" sz="3100">
                <a:solidFill>
                  <a:schemeClr val="dk1"/>
                </a:solidFill>
                <a:latin typeface="Calibri"/>
                <a:ea typeface="Calibri"/>
                <a:cs typeface="Calibri"/>
                <a:sym typeface="Calibri"/>
              </a:rPr>
              <a:t>Time taken by ViT for feature Extraction		: 25 sec</a:t>
            </a:r>
            <a:endParaRPr sz="3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FR" sz="3100">
                <a:solidFill>
                  <a:schemeClr val="dk1"/>
                </a:solidFill>
                <a:latin typeface="Calibri"/>
                <a:ea typeface="Calibri"/>
                <a:cs typeface="Calibri"/>
                <a:sym typeface="Calibri"/>
              </a:rPr>
              <a:t>TIme taken to do Kmean							: 216 sec</a:t>
            </a:r>
            <a:endParaRPr sz="3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FR" sz="3100">
                <a:solidFill>
                  <a:schemeClr val="dk1"/>
                </a:solidFill>
                <a:latin typeface="Calibri"/>
                <a:ea typeface="Calibri"/>
                <a:cs typeface="Calibri"/>
                <a:sym typeface="Calibri"/>
              </a:rPr>
              <a:t>Latent Gan Training (per cluster)				: 220 sec</a:t>
            </a:r>
            <a:endParaRPr sz="3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FR" sz="3100">
                <a:solidFill>
                  <a:schemeClr val="dk1"/>
                </a:solidFill>
                <a:latin typeface="Calibri"/>
                <a:ea typeface="Calibri"/>
                <a:cs typeface="Calibri"/>
                <a:sym typeface="Calibri"/>
              </a:rPr>
              <a:t>Total Time 												: ~ 1000sec </a:t>
            </a:r>
            <a:endParaRPr sz="3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FR" sz="3100">
                <a:solidFill>
                  <a:schemeClr val="dk1"/>
                </a:solidFill>
                <a:latin typeface="Calibri"/>
                <a:ea typeface="Calibri"/>
                <a:cs typeface="Calibri"/>
                <a:sym typeface="Calibri"/>
              </a:rPr>
              <a:t>Time taken 											:20 sec/k image</a:t>
            </a:r>
            <a:endParaRPr sz="3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3100">
              <a:solidFill>
                <a:schemeClr val="dk1"/>
              </a:solidFill>
              <a:latin typeface="Calibri"/>
              <a:ea typeface="Calibri"/>
              <a:cs typeface="Calibri"/>
              <a:sym typeface="Calibri"/>
            </a:endParaRPr>
          </a:p>
          <a:p>
            <a:pPr indent="0" lvl="0" marL="0" rtl="0" algn="l">
              <a:spcBef>
                <a:spcPts val="0"/>
              </a:spcBef>
              <a:spcAft>
                <a:spcPts val="0"/>
              </a:spcAft>
              <a:buNone/>
            </a:pPr>
            <a:r>
              <a:rPr lang="fr-FR" sz="3300">
                <a:solidFill>
                  <a:schemeClr val="dk1"/>
                </a:solidFill>
                <a:latin typeface="Calibri"/>
                <a:ea typeface="Calibri"/>
                <a:cs typeface="Calibri"/>
                <a:sym typeface="Calibri"/>
              </a:rPr>
              <a:t>*For 512 x 512 images using single GPU</a:t>
            </a:r>
            <a:endParaRPr sz="3300">
              <a:solidFill>
                <a:schemeClr val="dk1"/>
              </a:solidFill>
              <a:latin typeface="Calibri"/>
              <a:ea typeface="Calibri"/>
              <a:cs typeface="Calibri"/>
              <a:sym typeface="Calibri"/>
            </a:endParaRPr>
          </a:p>
        </p:txBody>
      </p:sp>
      <p:sp>
        <p:nvSpPr>
          <p:cNvPr id="138" name="Google Shape;138;p1"/>
          <p:cNvSpPr/>
          <p:nvPr/>
        </p:nvSpPr>
        <p:spPr>
          <a:xfrm>
            <a:off x="5946050" y="39124375"/>
            <a:ext cx="3324600" cy="33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39" name="Google Shape;139;p1" title="3cd03782-d631-4d54-aaf0-9034db72727a.png"/>
          <p:cNvPicPr preferRelativeResize="0"/>
          <p:nvPr/>
        </p:nvPicPr>
        <p:blipFill>
          <a:blip r:embed="rId11">
            <a:alphaModFix/>
          </a:blip>
          <a:stretch>
            <a:fillRect/>
          </a:stretch>
        </p:blipFill>
        <p:spPr>
          <a:xfrm>
            <a:off x="5946050" y="39102325"/>
            <a:ext cx="3324601" cy="3324601"/>
          </a:xfrm>
          <a:prstGeom prst="rect">
            <a:avLst/>
          </a:prstGeom>
          <a:noFill/>
          <a:ln>
            <a:noFill/>
          </a:ln>
        </p:spPr>
      </p:pic>
      <p:pic>
        <p:nvPicPr>
          <p:cNvPr id="140" name="Google Shape;140;p1"/>
          <p:cNvPicPr preferRelativeResize="0"/>
          <p:nvPr/>
        </p:nvPicPr>
        <p:blipFill rotWithShape="1">
          <a:blip r:embed="rId12">
            <a:alphaModFix/>
          </a:blip>
          <a:srcRect b="0" l="0" r="0" t="0"/>
          <a:stretch/>
        </p:blipFill>
        <p:spPr>
          <a:xfrm>
            <a:off x="691563" y="40167601"/>
            <a:ext cx="4876800" cy="1914525"/>
          </a:xfrm>
          <a:prstGeom prst="rect">
            <a:avLst/>
          </a:prstGeom>
          <a:noFill/>
          <a:ln>
            <a:noFill/>
          </a:ln>
        </p:spPr>
      </p:pic>
      <p:pic>
        <p:nvPicPr>
          <p:cNvPr id="141" name="Google Shape;141;p1" title="WhatsApp Image 2025-04-11 at 8.52.42 PM.jpeg"/>
          <p:cNvPicPr preferRelativeResize="0"/>
          <p:nvPr/>
        </p:nvPicPr>
        <p:blipFill>
          <a:blip r:embed="rId13">
            <a:alphaModFix/>
          </a:blip>
          <a:stretch>
            <a:fillRect/>
          </a:stretch>
        </p:blipFill>
        <p:spPr>
          <a:xfrm>
            <a:off x="20710775" y="14422125"/>
            <a:ext cx="8081398" cy="8873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2023-02-07T10:08:17Z</dcterms:created>
  <dc:creator>Microsoft Office User</dc:creator>
</cp:coreProperties>
</file>